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Default Extension="wdp" ContentType="image/vnd.ms-photo"/>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266" r:id="rId2"/>
    <p:sldId id="312" r:id="rId3"/>
    <p:sldId id="313" r:id="rId4"/>
    <p:sldId id="314" r:id="rId5"/>
    <p:sldId id="315" r:id="rId6"/>
    <p:sldId id="316" r:id="rId7"/>
    <p:sldId id="317" r:id="rId8"/>
    <p:sldId id="318" r:id="rId9"/>
    <p:sldId id="294" r:id="rId10"/>
  </p:sldIdLst>
  <p:sldSz cx="9144000" cy="6858000" type="screen4x3"/>
  <p:notesSz cx="6858000" cy="9144000"/>
  <p:defaultTextStyle>
    <a:defPPr>
      <a:defRPr lang="en-US"/>
    </a:defPPr>
    <a:lvl1pPr algn="r" rtl="0" fontAlgn="base">
      <a:spcBef>
        <a:spcPct val="50000"/>
      </a:spcBef>
      <a:spcAft>
        <a:spcPct val="0"/>
      </a:spcAft>
      <a:defRPr sz="800" kern="1200">
        <a:solidFill>
          <a:schemeClr val="tx1"/>
        </a:solidFill>
        <a:latin typeface="Verdana" pitchFamily="34" charset="0"/>
        <a:ea typeface="Osaka" charset="-128"/>
        <a:cs typeface="+mn-cs"/>
      </a:defRPr>
    </a:lvl1pPr>
    <a:lvl2pPr marL="457200" algn="r" rtl="0" fontAlgn="base">
      <a:spcBef>
        <a:spcPct val="50000"/>
      </a:spcBef>
      <a:spcAft>
        <a:spcPct val="0"/>
      </a:spcAft>
      <a:defRPr sz="800" kern="1200">
        <a:solidFill>
          <a:schemeClr val="tx1"/>
        </a:solidFill>
        <a:latin typeface="Verdana" pitchFamily="34" charset="0"/>
        <a:ea typeface="Osaka" charset="-128"/>
        <a:cs typeface="+mn-cs"/>
      </a:defRPr>
    </a:lvl2pPr>
    <a:lvl3pPr marL="914400" algn="r" rtl="0" fontAlgn="base">
      <a:spcBef>
        <a:spcPct val="50000"/>
      </a:spcBef>
      <a:spcAft>
        <a:spcPct val="0"/>
      </a:spcAft>
      <a:defRPr sz="800" kern="1200">
        <a:solidFill>
          <a:schemeClr val="tx1"/>
        </a:solidFill>
        <a:latin typeface="Verdana" pitchFamily="34" charset="0"/>
        <a:ea typeface="Osaka" charset="-128"/>
        <a:cs typeface="+mn-cs"/>
      </a:defRPr>
    </a:lvl3pPr>
    <a:lvl4pPr marL="1371600" algn="r" rtl="0" fontAlgn="base">
      <a:spcBef>
        <a:spcPct val="50000"/>
      </a:spcBef>
      <a:spcAft>
        <a:spcPct val="0"/>
      </a:spcAft>
      <a:defRPr sz="800" kern="1200">
        <a:solidFill>
          <a:schemeClr val="tx1"/>
        </a:solidFill>
        <a:latin typeface="Verdana" pitchFamily="34" charset="0"/>
        <a:ea typeface="Osaka" charset="-128"/>
        <a:cs typeface="+mn-cs"/>
      </a:defRPr>
    </a:lvl4pPr>
    <a:lvl5pPr marL="1828800" algn="r" rtl="0" fontAlgn="base">
      <a:spcBef>
        <a:spcPct val="50000"/>
      </a:spcBef>
      <a:spcAft>
        <a:spcPct val="0"/>
      </a:spcAft>
      <a:defRPr sz="800" kern="1200">
        <a:solidFill>
          <a:schemeClr val="tx1"/>
        </a:solidFill>
        <a:latin typeface="Verdana" pitchFamily="34" charset="0"/>
        <a:ea typeface="Osaka" charset="-128"/>
        <a:cs typeface="+mn-cs"/>
      </a:defRPr>
    </a:lvl5pPr>
    <a:lvl6pPr marL="2286000" algn="l" defTabSz="914400" rtl="0" eaLnBrk="1" latinLnBrk="0" hangingPunct="1">
      <a:defRPr sz="800" kern="1200">
        <a:solidFill>
          <a:schemeClr val="tx1"/>
        </a:solidFill>
        <a:latin typeface="Verdana" pitchFamily="34" charset="0"/>
        <a:ea typeface="Osaka" charset="-128"/>
        <a:cs typeface="+mn-cs"/>
      </a:defRPr>
    </a:lvl6pPr>
    <a:lvl7pPr marL="2743200" algn="l" defTabSz="914400" rtl="0" eaLnBrk="1" latinLnBrk="0" hangingPunct="1">
      <a:defRPr sz="800" kern="1200">
        <a:solidFill>
          <a:schemeClr val="tx1"/>
        </a:solidFill>
        <a:latin typeface="Verdana" pitchFamily="34" charset="0"/>
        <a:ea typeface="Osaka" charset="-128"/>
        <a:cs typeface="+mn-cs"/>
      </a:defRPr>
    </a:lvl7pPr>
    <a:lvl8pPr marL="3200400" algn="l" defTabSz="914400" rtl="0" eaLnBrk="1" latinLnBrk="0" hangingPunct="1">
      <a:defRPr sz="800" kern="1200">
        <a:solidFill>
          <a:schemeClr val="tx1"/>
        </a:solidFill>
        <a:latin typeface="Verdana" pitchFamily="34" charset="0"/>
        <a:ea typeface="Osaka" charset="-128"/>
        <a:cs typeface="+mn-cs"/>
      </a:defRPr>
    </a:lvl8pPr>
    <a:lvl9pPr marL="3657600" algn="l" defTabSz="914400" rtl="0" eaLnBrk="1" latinLnBrk="0" hangingPunct="1">
      <a:defRPr sz="800" kern="1200">
        <a:solidFill>
          <a:schemeClr val="tx1"/>
        </a:solidFill>
        <a:latin typeface="Verdana" pitchFamily="34" charset="0"/>
        <a:ea typeface="Osaka" charset="-128"/>
        <a:cs typeface="+mn-cs"/>
      </a:defRPr>
    </a:lvl9pPr>
  </p:defaultTextStyle>
  <p:extLst>
    <p:ext uri="{521415D9-36F7-43E2-AB2F-B90AF26B5E84}">
      <p14:sectionLst xmlns:p14="http://schemas.microsoft.com/office/powerpoint/2010/main" xmlns:p="http://schemas.openxmlformats.org/presentationml/2006/main" xmlns:r="http://schemas.openxmlformats.org/officeDocument/2006/relationships" xmlns:a="http://schemas.openxmlformats.org/drawingml/2006/main" xmlns="">
        <p14:section name="Sección predeterminada" id="{962C9B14-7E4E-4CB5-AB7A-F184FEE0FD24}">
          <p14:sldIdLst>
            <p14:sldId id="266"/>
          </p14:sldIdLst>
        </p14:section>
        <p14:section name="Sección sin título" id="{CFF3A83F-7A6D-4D83-95CB-5B2B009CD55A}">
          <p14:sldIdLst>
            <p14:sldId id="312"/>
            <p14:sldId id="313"/>
            <p14:sldId id="314"/>
            <p14:sldId id="315"/>
            <p14:sldId id="316"/>
            <p14:sldId id="317"/>
            <p14:sldId id="318"/>
            <p14:sldId id="294"/>
          </p14:sldIdLst>
        </p14:section>
      </p14:section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86B605"/>
    <a:srgbClr val="FF0066"/>
    <a:srgbClr val="93C200"/>
    <a:srgbClr val="CCCCCC"/>
    <a:srgbClr val="75E6FF"/>
    <a:srgbClr val="749D07"/>
    <a:srgbClr val="86B100"/>
    <a:srgbClr val="9B0119"/>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21" autoAdjust="0"/>
    <p:restoredTop sz="94671" autoAdjust="0"/>
  </p:normalViewPr>
  <p:slideViewPr>
    <p:cSldViewPr>
      <p:cViewPr varScale="1">
        <p:scale>
          <a:sx n="103" d="100"/>
          <a:sy n="103" d="100"/>
        </p:scale>
        <p:origin x="-512" y="-112"/>
      </p:cViewPr>
      <p:guideLst>
        <p:guide orient="horz" pos="2160"/>
        <p:guide pos="2880"/>
      </p:guideLst>
    </p:cSldViewPr>
  </p:slideViewPr>
  <p:outlineViewPr>
    <p:cViewPr>
      <p:scale>
        <a:sx n="33" d="100"/>
        <a:sy n="33" d="100"/>
      </p:scale>
      <p:origin x="0" y="403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1228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1228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1228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Osaka" charset="-128"/>
              </a:defRPr>
            </a:lvl1pPr>
          </a:lstStyle>
          <a:p>
            <a:pPr>
              <a:defRPr/>
            </a:pPr>
            <a:fld id="{DF5AAC64-DF9A-4064-BF4A-51096DE76834}" type="slidenum">
              <a:rPr lang="es-ES_tradnl"/>
              <a:pPr>
                <a:defRPr/>
              </a:pPr>
              <a:t>‹Nr.›</a:t>
            </a:fld>
            <a:endParaRPr lang="es-ES_tradnl"/>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44941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1200">
                <a:latin typeface="Verdana" pitchFamily="-60" charset="0"/>
                <a:ea typeface="Osaka" pitchFamily="-60" charset="-128"/>
                <a:cs typeface="+mn-cs"/>
              </a:defRPr>
            </a:lvl1pPr>
          </a:lstStyle>
          <a:p>
            <a:pPr>
              <a:defRPr/>
            </a:pPr>
            <a:endParaRPr lang="es-ES_tradnl"/>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Osaka" charset="-128"/>
              </a:defRPr>
            </a:lvl1pPr>
          </a:lstStyle>
          <a:p>
            <a:pPr>
              <a:defRPr/>
            </a:pPr>
            <a:fld id="{36BA5C80-653A-4E34-BE9B-BA128CC7A8B5}" type="slidenum">
              <a:rPr lang="es-ES_tradnl"/>
              <a:pPr>
                <a:defRPr/>
              </a:pPr>
              <a:t>‹Nr.›</a:t>
            </a:fld>
            <a:endParaRPr lang="es-ES_tradnl"/>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0383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60" charset="0"/>
        <a:ea typeface="Osaka" pitchFamily="-60" charset="-128"/>
        <a:cs typeface="Osaka" charset="0"/>
      </a:defRPr>
    </a:lvl1pPr>
    <a:lvl2pPr marL="457200" algn="l" rtl="0" eaLnBrk="0" fontAlgn="base" hangingPunct="0">
      <a:spcBef>
        <a:spcPct val="30000"/>
      </a:spcBef>
      <a:spcAft>
        <a:spcPct val="0"/>
      </a:spcAft>
      <a:defRPr sz="1200" kern="1200">
        <a:solidFill>
          <a:schemeClr val="tx1"/>
        </a:solidFill>
        <a:latin typeface="Verdana" pitchFamily="-60" charset="0"/>
        <a:ea typeface="Osaka" pitchFamily="-60" charset="-128"/>
        <a:cs typeface="Osaka" charset="0"/>
      </a:defRPr>
    </a:lvl2pPr>
    <a:lvl3pPr marL="914400" algn="l" rtl="0" eaLnBrk="0" fontAlgn="base" hangingPunct="0">
      <a:spcBef>
        <a:spcPct val="30000"/>
      </a:spcBef>
      <a:spcAft>
        <a:spcPct val="0"/>
      </a:spcAft>
      <a:defRPr sz="1200" kern="1200">
        <a:solidFill>
          <a:schemeClr val="tx1"/>
        </a:solidFill>
        <a:latin typeface="Verdana" pitchFamily="-60" charset="0"/>
        <a:ea typeface="Osaka" pitchFamily="-60" charset="-128"/>
        <a:cs typeface="Osaka" charset="0"/>
      </a:defRPr>
    </a:lvl3pPr>
    <a:lvl4pPr marL="1371600" algn="l" rtl="0" eaLnBrk="0" fontAlgn="base" hangingPunct="0">
      <a:spcBef>
        <a:spcPct val="30000"/>
      </a:spcBef>
      <a:spcAft>
        <a:spcPct val="0"/>
      </a:spcAft>
      <a:defRPr sz="1200" kern="1200">
        <a:solidFill>
          <a:schemeClr val="tx1"/>
        </a:solidFill>
        <a:latin typeface="Verdana" pitchFamily="-60" charset="0"/>
        <a:ea typeface="Osaka" pitchFamily="-60" charset="-128"/>
        <a:cs typeface="Osaka" charset="0"/>
      </a:defRPr>
    </a:lvl4pPr>
    <a:lvl5pPr marL="1828800" algn="l" rtl="0" eaLnBrk="0" fontAlgn="base" hangingPunct="0">
      <a:spcBef>
        <a:spcPct val="30000"/>
      </a:spcBef>
      <a:spcAft>
        <a:spcPct val="0"/>
      </a:spcAft>
      <a:defRPr sz="1200" kern="1200">
        <a:solidFill>
          <a:schemeClr val="tx1"/>
        </a:solidFill>
        <a:latin typeface="Verdana" pitchFamily="-60" charset="0"/>
        <a:ea typeface="Osaka" pitchFamily="-60" charset="-128"/>
        <a:cs typeface="Osaka"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fld id="{B006E2F9-594D-46B6-8322-269E654C737A}" type="slidenum">
              <a:rPr lang="es-ES_tradnl" sz="1200" smtClean="0"/>
              <a:pPr/>
              <a:t>9</a:t>
            </a:fld>
            <a:endParaRPr lang="es-ES_tradnl"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eaLnBrk="1" hangingPunct="1"/>
            <a:endParaRPr lang="es-ES_tradnl" smtClean="0">
              <a:latin typeface="Verdana" pitchFamily="34" charset="0"/>
              <a:ea typeface="Osaka"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5" name="Imagen 5" descr="SC_portada.jpg"/>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7" name="Rectangle 40"/>
          <p:cNvSpPr>
            <a:spLocks noGrp="1" noChangeArrowheads="1"/>
          </p:cNvSpPr>
          <p:nvPr>
            <p:ph type="ctrTitle"/>
          </p:nvPr>
        </p:nvSpPr>
        <p:spPr>
          <a:xfrm>
            <a:off x="2555776" y="2420888"/>
            <a:ext cx="6408712" cy="576064"/>
          </a:xfrm>
          <a:prstGeom prst="rect">
            <a:avLst/>
          </a:prstGeom>
        </p:spPr>
        <p:txBody>
          <a:bodyPr>
            <a:noAutofit/>
          </a:bodyPr>
          <a:lstStyle>
            <a:lvl1pPr algn="l">
              <a:lnSpc>
                <a:spcPts val="4000"/>
              </a:lnSpc>
              <a:defRPr sz="3600" b="0">
                <a:solidFill>
                  <a:srgbClr val="93C200"/>
                </a:solidFill>
              </a:defRPr>
            </a:lvl1pPr>
          </a:lstStyle>
          <a:p>
            <a:r>
              <a:rPr lang="en-US" dirty="0"/>
              <a:t>Click to edit Master title style</a:t>
            </a:r>
          </a:p>
        </p:txBody>
      </p:sp>
      <p:sp>
        <p:nvSpPr>
          <p:cNvPr id="18" name="Rectangle 41"/>
          <p:cNvSpPr>
            <a:spLocks noGrp="1" noChangeArrowheads="1"/>
          </p:cNvSpPr>
          <p:nvPr>
            <p:ph type="subTitle" idx="1"/>
          </p:nvPr>
        </p:nvSpPr>
        <p:spPr>
          <a:xfrm>
            <a:off x="2555776" y="2924944"/>
            <a:ext cx="6408712" cy="432048"/>
          </a:xfrm>
          <a:prstGeom prst="rect">
            <a:avLst/>
          </a:prstGeom>
        </p:spPr>
        <p:txBody>
          <a:bodyPr>
            <a:noAutofit/>
          </a:bodyPr>
          <a:lstStyle>
            <a:lvl1pPr marL="0" indent="0" algn="l">
              <a:buFont typeface="Wingdings" pitchFamily="-60" charset="2"/>
              <a:buNone/>
              <a:defRPr sz="2400" b="0">
                <a:solidFill>
                  <a:schemeClr val="bg1">
                    <a:lumMod val="50000"/>
                  </a:schemeClr>
                </a:solidFill>
              </a:defRPr>
            </a:lvl1pPr>
          </a:lstStyle>
          <a:p>
            <a:r>
              <a:rPr lang="en-US" dirty="0"/>
              <a:t>Click to edit Master subtitle style</a:t>
            </a:r>
          </a:p>
        </p:txBody>
      </p:sp>
      <p:sp>
        <p:nvSpPr>
          <p:cNvPr id="19" name="Marcador de texto 7"/>
          <p:cNvSpPr>
            <a:spLocks noGrp="1"/>
          </p:cNvSpPr>
          <p:nvPr>
            <p:ph type="body" sz="quarter" idx="10"/>
          </p:nvPr>
        </p:nvSpPr>
        <p:spPr>
          <a:xfrm>
            <a:off x="1907704" y="6237312"/>
            <a:ext cx="5302407" cy="504056"/>
          </a:xfrm>
          <a:prstGeom prst="rect">
            <a:avLst/>
          </a:prstGeom>
        </p:spPr>
        <p:txBody>
          <a:bodyPr/>
          <a:lstStyle>
            <a:lvl1pPr marL="0" indent="0" algn="ctr">
              <a:buNone/>
              <a:defRPr sz="1800">
                <a:solidFill>
                  <a:schemeClr val="bg1"/>
                </a:solidFill>
              </a:defRPr>
            </a:lvl1pPr>
            <a:lvl2pPr marL="266700" indent="0">
              <a:buNone/>
              <a:defRPr>
                <a:solidFill>
                  <a:srgbClr val="93C200"/>
                </a:solidFill>
              </a:defRPr>
            </a:lvl2pPr>
            <a:lvl3pPr marL="447675" indent="0">
              <a:buNone/>
              <a:defRPr>
                <a:solidFill>
                  <a:srgbClr val="93C200"/>
                </a:solidFill>
              </a:defRPr>
            </a:lvl3pPr>
            <a:lvl4pPr marL="628650" indent="0">
              <a:buNone/>
              <a:defRPr>
                <a:solidFill>
                  <a:srgbClr val="93C200"/>
                </a:solidFill>
              </a:defRPr>
            </a:lvl4pPr>
            <a:lvl5pPr marL="809625" indent="0">
              <a:buNone/>
              <a:defRPr>
                <a:solidFill>
                  <a:srgbClr val="93C200"/>
                </a:solidFill>
              </a:defRPr>
            </a:lvl5pPr>
          </a:lstStyle>
          <a:p>
            <a:pPr lvl="0"/>
            <a:r>
              <a:rPr lang="es-ES_tradnl" dirty="0" smtClean="0"/>
              <a:t>Haga clic para modificar el estilo de texto del patrón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055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Diagram or Organization Chart">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E4631DB7-D486-4FD6-901D-98F9D16C4E84}"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FA0632F8-9A4C-4316-9C0A-CF6F9783633F}"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SmartArt Placeholder 2"/>
          <p:cNvSpPr>
            <a:spLocks noGrp="1"/>
          </p:cNvSpPr>
          <p:nvPr>
            <p:ph type="dgm" idx="1"/>
          </p:nvPr>
        </p:nvSpPr>
        <p:spPr>
          <a:xfrm>
            <a:off x="611560" y="1484784"/>
            <a:ext cx="7920880" cy="4608512"/>
          </a:xfrm>
          <a:prstGeom prst="rect">
            <a:avLst/>
          </a:prstGeom>
        </p:spPr>
        <p:txBody>
          <a:bodyPr/>
          <a:lstStyle/>
          <a:p>
            <a:pPr lvl="0"/>
            <a:endParaRPr lang="en-GB" noProof="0" smtClean="0"/>
          </a:p>
        </p:txBody>
      </p:sp>
      <p:sp>
        <p:nvSpPr>
          <p:cNvPr id="5"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3072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Table">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A9EDBAE2-72F0-43CC-A0D8-40AB3FE25E94}"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DC591877-0D22-4BFE-8E9C-0EE46CB016BB}"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Table Placeholder 2"/>
          <p:cNvSpPr>
            <a:spLocks noGrp="1"/>
          </p:cNvSpPr>
          <p:nvPr>
            <p:ph type="tbl" idx="1"/>
          </p:nvPr>
        </p:nvSpPr>
        <p:spPr>
          <a:xfrm>
            <a:off x="611560" y="1484784"/>
            <a:ext cx="7920880" cy="4608512"/>
          </a:xfrm>
          <a:prstGeom prst="rect">
            <a:avLst/>
          </a:prstGeom>
        </p:spPr>
        <p:txBody>
          <a:bodyPr/>
          <a:lstStyle/>
          <a:p>
            <a:pPr lvl="0"/>
            <a:endParaRPr lang="en-GB" noProof="0" smtClean="0"/>
          </a:p>
        </p:txBody>
      </p:sp>
      <p:sp>
        <p:nvSpPr>
          <p:cNvPr id="5"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967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3"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4D8C4ACB-D796-4B9F-9A9B-0ABABCDAA3C6}"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86E7E54A-1DDD-402C-861E-489984030E6A}"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4"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577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Vertical Text">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77E36F56-F8AD-48B2-BC03-345E47C08FAC}"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B3B85653-E115-4B92-96D1-21C5B0CB3D7C}"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Vertical Text Placeholder 2"/>
          <p:cNvSpPr>
            <a:spLocks noGrp="1"/>
          </p:cNvSpPr>
          <p:nvPr>
            <p:ph type="body" orient="vert" idx="1"/>
          </p:nvPr>
        </p:nvSpPr>
        <p:spPr>
          <a:xfrm>
            <a:off x="611560" y="1484784"/>
            <a:ext cx="7920880" cy="4608512"/>
          </a:xfrm>
          <a:prstGeom prst="rect">
            <a:avLst/>
          </a:prstGeom>
        </p:spPr>
        <p:txBody>
          <a:bodyPr vert="eaVert"/>
          <a:lstStyle>
            <a:lvl1pPr>
              <a:defRPr>
                <a:solidFill>
                  <a:srgbClr val="7F7F7F"/>
                </a:solidFill>
              </a:defRPr>
            </a:lvl1pPr>
            <a:lvl2pPr>
              <a:defRPr>
                <a:solidFill>
                  <a:srgbClr val="7F7F7F"/>
                </a:solidFill>
              </a:defRPr>
            </a:lvl2pPr>
            <a:lvl3pPr>
              <a:defRPr>
                <a:solidFill>
                  <a:srgbClr val="7F7F7F"/>
                </a:solidFill>
              </a:defRPr>
            </a:lvl3pPr>
            <a:lvl4pPr>
              <a:defRPr>
                <a:solidFill>
                  <a:srgbClr val="7F7F7F"/>
                </a:solidFill>
              </a:defRPr>
            </a:lvl4pPr>
            <a:lvl5pP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9396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588EC478-C540-4D27-B1D4-F65A1885912F}"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3F0FEDBF-9F6B-45EF-BCF3-8BF081CADB98}"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2" name="Vertical Title 1"/>
          <p:cNvSpPr>
            <a:spLocks noGrp="1"/>
          </p:cNvSpPr>
          <p:nvPr>
            <p:ph type="title" orient="vert"/>
          </p:nvPr>
        </p:nvSpPr>
        <p:spPr>
          <a:xfrm>
            <a:off x="6610350" y="1484784"/>
            <a:ext cx="1924050" cy="4608512"/>
          </a:xfrm>
          <a:prstGeom prst="rect">
            <a:avLst/>
          </a:prstGeom>
        </p:spPr>
        <p:txBody>
          <a:bodyPr vert="eaVert"/>
          <a:lstStyle>
            <a:lvl1pPr algn="l">
              <a:defRPr>
                <a:solidFill>
                  <a:schemeClr val="tx2"/>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611560" y="1484784"/>
            <a:ext cx="5619750" cy="4608512"/>
          </a:xfrm>
          <a:prstGeom prst="rect">
            <a:avLst/>
          </a:prstGeom>
        </p:spPr>
        <p:txBody>
          <a:bodyPr vert="eaVert"/>
          <a:lstStyle>
            <a:lvl1pPr>
              <a:defRPr>
                <a:solidFill>
                  <a:srgbClr val="7F7F7F"/>
                </a:solidFill>
              </a:defRPr>
            </a:lvl1pPr>
            <a:lvl2pPr>
              <a:defRPr>
                <a:solidFill>
                  <a:srgbClr val="7F7F7F"/>
                </a:solidFill>
              </a:defRPr>
            </a:lvl2pPr>
            <a:lvl3pPr>
              <a:defRPr>
                <a:solidFill>
                  <a:srgbClr val="7F7F7F"/>
                </a:solidFill>
              </a:defRPr>
            </a:lvl3pPr>
            <a:lvl4pPr>
              <a:defRPr>
                <a:solidFill>
                  <a:srgbClr val="7F7F7F"/>
                </a:solidFill>
              </a:defRPr>
            </a:lvl4pPr>
            <a:lvl5pPr>
              <a:defRPr>
                <a:solidFill>
                  <a:srgbClr val="7F7F7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1277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End of presentation">
    <p:spTree>
      <p:nvGrpSpPr>
        <p:cNvPr id="1" name=""/>
        <p:cNvGrpSpPr/>
        <p:nvPr/>
      </p:nvGrpSpPr>
      <p:grpSpPr>
        <a:xfrm>
          <a:off x="0" y="0"/>
          <a:ext cx="0" cy="0"/>
          <a:chOff x="0" y="0"/>
          <a:chExt cx="0" cy="0"/>
        </a:xfrm>
      </p:grpSpPr>
      <p:pic>
        <p:nvPicPr>
          <p:cNvPr id="2" name="Imagen 5" descr="SC_portada.jpg"/>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846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Disclaimer">
    <p:spTree>
      <p:nvGrpSpPr>
        <p:cNvPr id="1" name=""/>
        <p:cNvGrpSpPr/>
        <p:nvPr/>
      </p:nvGrpSpPr>
      <p:grpSpPr>
        <a:xfrm>
          <a:off x="0" y="0"/>
          <a:ext cx="0" cy="0"/>
          <a:chOff x="0" y="0"/>
          <a:chExt cx="0" cy="0"/>
        </a:xfrm>
      </p:grpSpPr>
      <p:sp>
        <p:nvSpPr>
          <p:cNvPr id="2" name="Text Box 8"/>
          <p:cNvSpPr txBox="1">
            <a:spLocks noChangeArrowheads="1"/>
          </p:cNvSpPr>
          <p:nvPr userDrawn="1"/>
        </p:nvSpPr>
        <p:spPr bwMode="auto">
          <a:xfrm>
            <a:off x="603250" y="5299075"/>
            <a:ext cx="8001000" cy="1154113"/>
          </a:xfrm>
          <a:prstGeom prst="rect">
            <a:avLst/>
          </a:prstGeom>
          <a:noFill/>
          <a:ln w="9525">
            <a:noFill/>
            <a:miter lim="800000"/>
            <a:headEnd/>
            <a:tailEnd/>
          </a:ln>
          <a:effectLst/>
        </p:spPr>
        <p:txBody>
          <a:bodyPr lIns="82314" tIns="41157" rIns="82314" bIns="41157">
            <a:spAutoFit/>
          </a:bodyPr>
          <a:lstStyle>
            <a:lvl1pPr defTabSz="823913" eaLnBrk="0" hangingPunct="0">
              <a:defRPr sz="800">
                <a:solidFill>
                  <a:schemeClr val="tx1"/>
                </a:solidFill>
                <a:latin typeface="Verdana" pitchFamily="34" charset="0"/>
                <a:ea typeface="Osaka" charset="-128"/>
              </a:defRPr>
            </a:lvl1pPr>
            <a:lvl2pPr marL="742950" indent="-285750" defTabSz="823913" eaLnBrk="0" hangingPunct="0">
              <a:defRPr sz="800">
                <a:solidFill>
                  <a:schemeClr val="tx1"/>
                </a:solidFill>
                <a:latin typeface="Verdana" pitchFamily="34" charset="0"/>
                <a:ea typeface="Osaka" charset="-128"/>
              </a:defRPr>
            </a:lvl2pPr>
            <a:lvl3pPr marL="1143000" indent="-228600" defTabSz="823913" eaLnBrk="0" hangingPunct="0">
              <a:defRPr sz="800">
                <a:solidFill>
                  <a:schemeClr val="tx1"/>
                </a:solidFill>
                <a:latin typeface="Verdana" pitchFamily="34" charset="0"/>
                <a:ea typeface="Osaka" charset="-128"/>
              </a:defRPr>
            </a:lvl3pPr>
            <a:lvl4pPr marL="1600200" indent="-228600" defTabSz="823913" eaLnBrk="0" hangingPunct="0">
              <a:defRPr sz="800">
                <a:solidFill>
                  <a:schemeClr val="tx1"/>
                </a:solidFill>
                <a:latin typeface="Verdana" pitchFamily="34" charset="0"/>
                <a:ea typeface="Osaka" charset="-128"/>
              </a:defRPr>
            </a:lvl4pPr>
            <a:lvl5pPr marL="2057400" indent="-228600" defTabSz="823913" eaLnBrk="0" hangingPunct="0">
              <a:defRPr sz="800">
                <a:solidFill>
                  <a:schemeClr val="tx1"/>
                </a:solidFill>
                <a:latin typeface="Verdana" pitchFamily="34" charset="0"/>
                <a:ea typeface="Osaka" charset="-128"/>
              </a:defRPr>
            </a:lvl5pPr>
            <a:lvl6pPr marL="2514600" indent="-228600" algn="r" defTabSz="823913"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defTabSz="823913"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defTabSz="823913"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defTabSz="823913" eaLnBrk="0" fontAlgn="base" hangingPunct="0">
              <a:spcBef>
                <a:spcPct val="50000"/>
              </a:spcBef>
              <a:spcAft>
                <a:spcPct val="0"/>
              </a:spcAft>
              <a:defRPr sz="800">
                <a:solidFill>
                  <a:schemeClr val="tx1"/>
                </a:solidFill>
                <a:latin typeface="Verdana" pitchFamily="34" charset="0"/>
                <a:ea typeface="Osaka" charset="-128"/>
              </a:defRPr>
            </a:lvl9pPr>
          </a:lstStyle>
          <a:p>
            <a:pPr algn="just">
              <a:lnSpc>
                <a:spcPct val="105000"/>
              </a:lnSpc>
              <a:spcBef>
                <a:spcPct val="0"/>
              </a:spcBef>
              <a:defRPr/>
            </a:pPr>
            <a:r>
              <a:rPr lang="en-GB" sz="1000" dirty="0" smtClean="0">
                <a:latin typeface="Calibri" pitchFamily="34" charset="0"/>
                <a:cs typeface="Calibri" pitchFamily="34" charset="0"/>
              </a:rPr>
              <a:t>"NOTICE:  Proprietary and Confidential. All the content of this document (text, figures, lists, financial information, graphics, design, diagrams, as well as other graphic elements and/or audio and videos), whichever is the format used (paper or electronic), is confidential and proprietary to Socialyse. This document includes ideas and information based on the experience, know-how, intellectual/creative effort of Socialyse. For these reasons, this material shall not be used, reproduced, copied, disclosed, transmitted, transformed, commercialised or communicated, in whole or in part, neither to third parties to the public, without the express and written consent of Socialyse.</a:t>
            </a:r>
            <a:r>
              <a:rPr lang="en-GB" altLang="en-US" sz="1000" dirty="0" smtClean="0">
                <a:latin typeface="Calibri" pitchFamily="34" charset="0"/>
                <a:cs typeface="Calibri" pitchFamily="34" charset="0"/>
              </a:rPr>
              <a:t>”</a:t>
            </a:r>
            <a:endParaRPr lang="en-GB" sz="1000" dirty="0" smtClean="0">
              <a:latin typeface="Calibri" pitchFamily="34" charset="0"/>
              <a:cs typeface="Calibri" pitchFamily="34" charset="0"/>
            </a:endParaRPr>
          </a:p>
          <a:p>
            <a:pPr algn="just">
              <a:lnSpc>
                <a:spcPct val="145000"/>
              </a:lnSpc>
              <a:spcBef>
                <a:spcPct val="0"/>
              </a:spcBef>
              <a:defRPr/>
            </a:pPr>
            <a:r>
              <a:rPr lang="en-GB" sz="1000" dirty="0" smtClean="0">
                <a:solidFill>
                  <a:schemeClr val="tx2"/>
                </a:solidFill>
                <a:latin typeface="Calibri" pitchFamily="34" charset="0"/>
                <a:cs typeface="Calibri" pitchFamily="34" charset="0"/>
              </a:rPr>
              <a:t>©Socialyse. All rights reserved.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316557"/>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Section header">
    <p:spTree>
      <p:nvGrpSpPr>
        <p:cNvPr id="1" name=""/>
        <p:cNvGrpSpPr/>
        <p:nvPr/>
      </p:nvGrpSpPr>
      <p:grpSpPr>
        <a:xfrm>
          <a:off x="0" y="0"/>
          <a:ext cx="0" cy="0"/>
          <a:chOff x="0" y="0"/>
          <a:chExt cx="0" cy="0"/>
        </a:xfrm>
      </p:grpSpPr>
      <p:sp>
        <p:nvSpPr>
          <p:cNvPr id="3" name="Rectángulo 5"/>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pPr algn="l" eaLnBrk="0" hangingPunct="0">
              <a:spcBef>
                <a:spcPct val="0"/>
              </a:spcBef>
            </a:pPr>
            <a:endParaRPr lang="es-CO" sz="1800"/>
          </a:p>
        </p:txBody>
      </p:sp>
      <p:sp>
        <p:nvSpPr>
          <p:cNvPr id="6" name="Title 1"/>
          <p:cNvSpPr>
            <a:spLocks noGrp="1"/>
          </p:cNvSpPr>
          <p:nvPr>
            <p:ph type="title"/>
          </p:nvPr>
        </p:nvSpPr>
        <p:spPr>
          <a:xfrm>
            <a:off x="704056" y="2348880"/>
            <a:ext cx="7828384" cy="893440"/>
          </a:xfrm>
          <a:prstGeom prst="rect">
            <a:avLst/>
          </a:prstGeom>
        </p:spPr>
        <p:txBody>
          <a:bodyPr/>
          <a:lstStyle>
            <a:lvl1pPr algn="l">
              <a:lnSpc>
                <a:spcPts val="4000"/>
              </a:lnSpc>
              <a:defRPr sz="4400" b="0">
                <a:solidFill>
                  <a:srgbClr val="82B500"/>
                </a:solidFill>
              </a:defRPr>
            </a:lvl1pPr>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6607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CEDD9B42-F4E6-45F6-84FA-6307352BD3D4}"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19D393C5-1743-4B34-99CC-5571C5AE3B1B}"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2"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
        <p:nvSpPr>
          <p:cNvPr id="3" name="Content Placeholder 2"/>
          <p:cNvSpPr>
            <a:spLocks noGrp="1"/>
          </p:cNvSpPr>
          <p:nvPr>
            <p:ph idx="1"/>
          </p:nvPr>
        </p:nvSpPr>
        <p:spPr>
          <a:xfrm>
            <a:off x="611560" y="1484784"/>
            <a:ext cx="7920880" cy="4608512"/>
          </a:xfrm>
          <a:prstGeom prst="rect">
            <a:avLst/>
          </a:prstGeom>
        </p:spPr>
        <p:txBody>
          <a:bodyPr/>
          <a:lstStyle>
            <a:lvl1pPr>
              <a:buClr>
                <a:schemeClr val="accent1"/>
              </a:buClr>
              <a:defRPr>
                <a:solidFill>
                  <a:srgbClr val="7F7F7F"/>
                </a:solidFill>
              </a:defRPr>
            </a:lvl1pPr>
            <a:lvl2pPr>
              <a:buClr>
                <a:schemeClr val="bg1">
                  <a:lumMod val="50000"/>
                </a:schemeClr>
              </a:buClr>
              <a:defRPr>
                <a:solidFill>
                  <a:srgbClr val="7F7F7F"/>
                </a:solidFill>
              </a:defRPr>
            </a:lvl2pPr>
            <a:lvl3pPr marL="628650" indent="-180975">
              <a:buClr>
                <a:schemeClr val="bg1">
                  <a:lumMod val="50000"/>
                </a:schemeClr>
              </a:buClr>
              <a:buSzPct val="60000"/>
              <a:buFont typeface="Wingdings" charset="2"/>
              <a:buChar char=""/>
              <a:defRPr>
                <a:solidFill>
                  <a:srgbClr val="7F7F7F"/>
                </a:solidFill>
              </a:defRPr>
            </a:lvl3pPr>
            <a:lvl4pPr>
              <a:defRPr>
                <a:solidFill>
                  <a:srgbClr val="7F7F7F"/>
                </a:solidFill>
              </a:defRPr>
            </a:lvl4pPr>
            <a:lvl5pPr>
              <a:defRPr>
                <a:solidFill>
                  <a:srgbClr val="7F7F7F"/>
                </a:solidFill>
              </a:defRPr>
            </a:lvl5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741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wo Content">
    <p:spTree>
      <p:nvGrpSpPr>
        <p:cNvPr id="1" name=""/>
        <p:cNvGrpSpPr/>
        <p:nvPr/>
      </p:nvGrpSpPr>
      <p:grpSpPr>
        <a:xfrm>
          <a:off x="0" y="0"/>
          <a:ext cx="0" cy="0"/>
          <a:chOff x="0" y="0"/>
          <a:chExt cx="0" cy="0"/>
        </a:xfrm>
      </p:grpSpPr>
      <p:sp>
        <p:nvSpPr>
          <p:cNvPr id="5"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277A21F8-3C80-4033-91FB-F446F904A399}"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8D8F6622-0DFC-41A5-AC12-75936D55C2F4}"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Content Placeholder 2"/>
          <p:cNvSpPr>
            <a:spLocks noGrp="1"/>
          </p:cNvSpPr>
          <p:nvPr>
            <p:ph sz="half" idx="1"/>
          </p:nvPr>
        </p:nvSpPr>
        <p:spPr>
          <a:xfrm>
            <a:off x="611560" y="1484784"/>
            <a:ext cx="3854524" cy="4632920"/>
          </a:xfrm>
          <a:prstGeom prst="rect">
            <a:avLst/>
          </a:prstGeom>
        </p:spPr>
        <p:txBody>
          <a:bodyPr/>
          <a:lstStyle>
            <a:lvl1pPr marL="266700" indent="-266700">
              <a:defRPr sz="1600">
                <a:solidFill>
                  <a:srgbClr val="7F7F7F"/>
                </a:solidFill>
              </a:defRPr>
            </a:lvl1pPr>
            <a:lvl2pPr>
              <a:defRPr sz="1400">
                <a:solidFill>
                  <a:srgbClr val="7F7F7F"/>
                </a:solidFill>
              </a:defRPr>
            </a:lvl2pPr>
            <a:lvl3pPr>
              <a:defRPr sz="1200">
                <a:solidFill>
                  <a:srgbClr val="7F7F7F"/>
                </a:solidFill>
              </a:defRPr>
            </a:lvl3pPr>
            <a:lvl4pPr>
              <a:defRPr sz="1200">
                <a:solidFill>
                  <a:srgbClr val="7F7F7F"/>
                </a:solidFill>
              </a:defRPr>
            </a:lvl4pPr>
            <a:lvl5pPr>
              <a:defRPr sz="1000">
                <a:solidFill>
                  <a:srgbClr val="7F7F7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Content Placeholder 2"/>
          <p:cNvSpPr>
            <a:spLocks noGrp="1"/>
          </p:cNvSpPr>
          <p:nvPr>
            <p:ph sz="half" idx="10"/>
          </p:nvPr>
        </p:nvSpPr>
        <p:spPr>
          <a:xfrm>
            <a:off x="4716016" y="1484784"/>
            <a:ext cx="3854524" cy="4632920"/>
          </a:xfrm>
          <a:prstGeom prst="rect">
            <a:avLst/>
          </a:prstGeom>
        </p:spPr>
        <p:txBody>
          <a:bodyPr/>
          <a:lstStyle>
            <a:lvl1pPr marL="266700" indent="-266700">
              <a:defRPr sz="1600">
                <a:solidFill>
                  <a:srgbClr val="7F7F7F"/>
                </a:solidFill>
              </a:defRPr>
            </a:lvl1pPr>
            <a:lvl2pPr>
              <a:defRPr sz="1400">
                <a:solidFill>
                  <a:srgbClr val="7F7F7F"/>
                </a:solidFill>
              </a:defRPr>
            </a:lvl2pPr>
            <a:lvl3pPr>
              <a:defRPr sz="1200">
                <a:solidFill>
                  <a:srgbClr val="7F7F7F"/>
                </a:solidFill>
              </a:defRPr>
            </a:lvl3pPr>
            <a:lvl4pPr>
              <a:defRPr sz="1200">
                <a:solidFill>
                  <a:srgbClr val="7F7F7F"/>
                </a:solidFill>
              </a:defRPr>
            </a:lvl4pPr>
            <a:lvl5pPr>
              <a:defRPr sz="1000">
                <a:solidFill>
                  <a:srgbClr val="7F7F7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598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omparison">
    <p:spTree>
      <p:nvGrpSpPr>
        <p:cNvPr id="1" name=""/>
        <p:cNvGrpSpPr/>
        <p:nvPr/>
      </p:nvGrpSpPr>
      <p:grpSpPr>
        <a:xfrm>
          <a:off x="0" y="0"/>
          <a:ext cx="0" cy="0"/>
          <a:chOff x="0" y="0"/>
          <a:chExt cx="0" cy="0"/>
        </a:xfrm>
      </p:grpSpPr>
      <p:sp>
        <p:nvSpPr>
          <p:cNvPr id="7"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F3F202F7-CA09-4B2F-8DD5-293AC065E117}"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FFADCE73-AF0F-45A3-8622-04AB01E68182}"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Text Placeholder 2"/>
          <p:cNvSpPr>
            <a:spLocks noGrp="1"/>
          </p:cNvSpPr>
          <p:nvPr>
            <p:ph type="body" idx="1"/>
          </p:nvPr>
        </p:nvSpPr>
        <p:spPr>
          <a:xfrm>
            <a:off x="603820" y="1412776"/>
            <a:ext cx="3896172" cy="639762"/>
          </a:xfrm>
          <a:prstGeom prst="rect">
            <a:avLst/>
          </a:prstGeom>
        </p:spPr>
        <p:txBody>
          <a:bodyPr anchor="b"/>
          <a:lstStyle>
            <a:lvl1pPr marL="0" indent="0">
              <a:buNone/>
              <a:defRPr sz="16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3820" y="2174875"/>
            <a:ext cx="3896172" cy="3951288"/>
          </a:xfrm>
          <a:prstGeom prst="rect">
            <a:avLst/>
          </a:prstGeom>
        </p:spPr>
        <p:txBody>
          <a:bodyPr/>
          <a:lstStyle>
            <a:lvl1pPr>
              <a:defRPr sz="1400">
                <a:solidFill>
                  <a:srgbClr val="7F7F7F"/>
                </a:solidFill>
              </a:defRPr>
            </a:lvl1pPr>
            <a:lvl2pPr>
              <a:defRPr sz="1200">
                <a:solidFill>
                  <a:srgbClr val="7F7F7F"/>
                </a:solidFill>
              </a:defRPr>
            </a:lvl2pPr>
            <a:lvl3pPr marL="628650" indent="-180975">
              <a:buClr>
                <a:schemeClr val="tx1"/>
              </a:buClr>
              <a:buSzPct val="80000"/>
              <a:buFont typeface="Lucida Grande"/>
              <a:buChar char="—"/>
              <a:defRPr sz="1200">
                <a:solidFill>
                  <a:srgbClr val="7F7F7F"/>
                </a:solidFill>
              </a:defRPr>
            </a:lvl3pPr>
            <a:lvl4pPr>
              <a:defRPr sz="1000">
                <a:solidFill>
                  <a:srgbClr val="7F7F7F"/>
                </a:solidFill>
              </a:defRPr>
            </a:lvl4pPr>
            <a:lvl5pPr>
              <a:defRPr sz="1000">
                <a:solidFill>
                  <a:schemeClr val="tx1"/>
                </a:solidFill>
              </a:defRPr>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p:txBody>
      </p:sp>
      <p:sp>
        <p:nvSpPr>
          <p:cNvPr id="5" name="Text Placeholder 4"/>
          <p:cNvSpPr>
            <a:spLocks noGrp="1"/>
          </p:cNvSpPr>
          <p:nvPr>
            <p:ph type="body" sz="quarter" idx="3"/>
          </p:nvPr>
        </p:nvSpPr>
        <p:spPr>
          <a:xfrm>
            <a:off x="4717118" y="1412776"/>
            <a:ext cx="3825666" cy="639762"/>
          </a:xfrm>
          <a:prstGeom prst="rect">
            <a:avLst/>
          </a:prstGeom>
        </p:spPr>
        <p:txBody>
          <a:bodyPr anchor="b"/>
          <a:lstStyle>
            <a:lvl1pPr marL="0" indent="0">
              <a:buNone/>
              <a:defRPr sz="16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Content Placeholder 3"/>
          <p:cNvSpPr>
            <a:spLocks noGrp="1"/>
          </p:cNvSpPr>
          <p:nvPr>
            <p:ph sz="half" idx="10"/>
          </p:nvPr>
        </p:nvSpPr>
        <p:spPr>
          <a:xfrm>
            <a:off x="4716016" y="2174875"/>
            <a:ext cx="3824164" cy="3951288"/>
          </a:xfrm>
          <a:prstGeom prst="rect">
            <a:avLst/>
          </a:prstGeom>
        </p:spPr>
        <p:txBody>
          <a:bodyPr/>
          <a:lstStyle>
            <a:lvl1pPr>
              <a:defRPr sz="1400">
                <a:solidFill>
                  <a:srgbClr val="7F7F7F"/>
                </a:solidFill>
              </a:defRPr>
            </a:lvl1pPr>
            <a:lvl2pPr>
              <a:defRPr sz="1200">
                <a:solidFill>
                  <a:srgbClr val="7F7F7F"/>
                </a:solidFill>
              </a:defRPr>
            </a:lvl2pPr>
            <a:lvl3pPr marL="628650" indent="-180975">
              <a:buClr>
                <a:schemeClr val="tx1"/>
              </a:buClr>
              <a:buSzPct val="80000"/>
              <a:buFont typeface="Lucida Grande"/>
              <a:buChar char="—"/>
              <a:defRPr sz="1200">
                <a:solidFill>
                  <a:srgbClr val="7F7F7F"/>
                </a:solidFill>
              </a:defRPr>
            </a:lvl3pPr>
            <a:lvl4pPr>
              <a:defRPr sz="1000">
                <a:solidFill>
                  <a:srgbClr val="7F7F7F"/>
                </a:solidFill>
              </a:defRPr>
            </a:lvl4pPr>
            <a:lvl5pPr>
              <a:defRPr sz="1000">
                <a:solidFill>
                  <a:schemeClr val="tx1"/>
                </a:solidFill>
              </a:defRPr>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p:txBody>
      </p:sp>
      <p:sp>
        <p:nvSpPr>
          <p:cNvPr id="9"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128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ontent with Caption">
    <p:spTree>
      <p:nvGrpSpPr>
        <p:cNvPr id="1" name=""/>
        <p:cNvGrpSpPr/>
        <p:nvPr/>
      </p:nvGrpSpPr>
      <p:grpSpPr>
        <a:xfrm>
          <a:off x="0" y="0"/>
          <a:ext cx="0" cy="0"/>
          <a:chOff x="0" y="0"/>
          <a:chExt cx="0" cy="0"/>
        </a:xfrm>
      </p:grpSpPr>
      <p:sp>
        <p:nvSpPr>
          <p:cNvPr id="5"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DD6F0A97-3FB3-4FA6-9718-993B3C6EB386}"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24243F4F-8ED1-48E9-A0EE-5B5A33189812}"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Content Placeholder 2"/>
          <p:cNvSpPr>
            <a:spLocks noGrp="1"/>
          </p:cNvSpPr>
          <p:nvPr>
            <p:ph idx="1"/>
          </p:nvPr>
        </p:nvSpPr>
        <p:spPr>
          <a:xfrm>
            <a:off x="3347864" y="1412776"/>
            <a:ext cx="5184576" cy="4680520"/>
          </a:xfrm>
          <a:prstGeom prst="rect">
            <a:avLst/>
          </a:prstGeom>
        </p:spPr>
        <p:txBody>
          <a:bodyPr/>
          <a:lstStyle>
            <a:lvl1pPr>
              <a:defRPr sz="1600">
                <a:solidFill>
                  <a:srgbClr val="7F7F7F"/>
                </a:solidFill>
              </a:defRPr>
            </a:lvl1pPr>
            <a:lvl2pPr>
              <a:defRPr sz="1400">
                <a:solidFill>
                  <a:srgbClr val="7F7F7F"/>
                </a:solidFill>
              </a:defRPr>
            </a:lvl2pPr>
            <a:lvl3pPr>
              <a:defRPr sz="1200">
                <a:solidFill>
                  <a:srgbClr val="7F7F7F"/>
                </a:solidFill>
              </a:defRPr>
            </a:lvl3pPr>
            <a:lvl4pPr>
              <a:defRPr sz="1200">
                <a:solidFill>
                  <a:srgbClr val="7F7F7F"/>
                </a:solidFill>
              </a:defRPr>
            </a:lvl4pPr>
            <a:lvl5pPr>
              <a:defRPr sz="1000">
                <a:solidFill>
                  <a:srgbClr val="7F7F7F"/>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611561" y="1412776"/>
            <a:ext cx="2520280" cy="4680520"/>
          </a:xfrm>
          <a:prstGeom prst="rect">
            <a:avLst/>
          </a:prstGeom>
        </p:spPr>
        <p:txBody>
          <a:bodyPr/>
          <a:lstStyle>
            <a:lvl1pPr marL="0" indent="0" algn="l">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1270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Text and Chart">
    <p:spTree>
      <p:nvGrpSpPr>
        <p:cNvPr id="1" name=""/>
        <p:cNvGrpSpPr/>
        <p:nvPr/>
      </p:nvGrpSpPr>
      <p:grpSpPr>
        <a:xfrm>
          <a:off x="0" y="0"/>
          <a:ext cx="0" cy="0"/>
          <a:chOff x="0" y="0"/>
          <a:chExt cx="0" cy="0"/>
        </a:xfrm>
      </p:grpSpPr>
      <p:sp>
        <p:nvSpPr>
          <p:cNvPr id="5"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581A0393-9BDE-48AC-A9E9-D6F62B424367}"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164E13C4-B20F-4F78-84DE-9AADB35A554D}"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Text Placeholder 2"/>
          <p:cNvSpPr>
            <a:spLocks noGrp="1"/>
          </p:cNvSpPr>
          <p:nvPr>
            <p:ph type="body" sz="half" idx="1"/>
          </p:nvPr>
        </p:nvSpPr>
        <p:spPr>
          <a:xfrm>
            <a:off x="611560" y="1484784"/>
            <a:ext cx="3816424" cy="4608512"/>
          </a:xfrm>
          <a:prstGeom prst="rect">
            <a:avLst/>
          </a:prstGeom>
        </p:spPr>
        <p:txBody>
          <a:bodyPr/>
          <a:lstStyle>
            <a:lvl1pPr>
              <a:defRPr>
                <a:solidFill>
                  <a:srgbClr val="7F7F7F"/>
                </a:solidFill>
              </a:defRPr>
            </a:lvl1pPr>
            <a:lvl2pPr>
              <a:defRPr>
                <a:solidFill>
                  <a:srgbClr val="7F7F7F"/>
                </a:solidFill>
              </a:defRPr>
            </a:lvl2pPr>
            <a:lvl3pPr>
              <a:defRPr sz="1200">
                <a:solidFill>
                  <a:srgbClr val="7F7F7F"/>
                </a:solidFill>
              </a:defRPr>
            </a:lvl3pPr>
            <a:lvl4pPr>
              <a:defRPr sz="1200">
                <a:solidFill>
                  <a:srgbClr val="7F7F7F"/>
                </a:solidFill>
              </a:defRPr>
            </a:lvl4pPr>
            <a:lvl5pPr>
              <a:defRPr sz="1000">
                <a:solidFill>
                  <a:srgbClr val="7F7F7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hart Placeholder 3"/>
          <p:cNvSpPr>
            <a:spLocks noGrp="1"/>
          </p:cNvSpPr>
          <p:nvPr>
            <p:ph type="chart" sz="half" idx="2"/>
          </p:nvPr>
        </p:nvSpPr>
        <p:spPr>
          <a:xfrm>
            <a:off x="4607868" y="1484784"/>
            <a:ext cx="3924572" cy="4608512"/>
          </a:xfrm>
          <a:prstGeom prst="rect">
            <a:avLst/>
          </a:prstGeom>
        </p:spPr>
        <p:txBody>
          <a:bodyPr/>
          <a:lstStyle>
            <a:lvl1pPr>
              <a:defRPr>
                <a:solidFill>
                  <a:srgbClr val="7F7F7F"/>
                </a:solidFill>
              </a:defRPr>
            </a:lvl1pPr>
          </a:lstStyle>
          <a:p>
            <a:pPr lvl="0"/>
            <a:endParaRPr lang="en-GB" noProof="0" smtClean="0"/>
          </a:p>
        </p:txBody>
      </p:sp>
      <p:sp>
        <p:nvSpPr>
          <p:cNvPr id="6"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310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hart">
    <p:spTree>
      <p:nvGrpSpPr>
        <p:cNvPr id="1" name=""/>
        <p:cNvGrpSpPr/>
        <p:nvPr/>
      </p:nvGrpSpPr>
      <p:grpSpPr>
        <a:xfrm>
          <a:off x="0" y="0"/>
          <a:ext cx="0" cy="0"/>
          <a:chOff x="0" y="0"/>
          <a:chExt cx="0" cy="0"/>
        </a:xfrm>
      </p:grpSpPr>
      <p:sp>
        <p:nvSpPr>
          <p:cNvPr id="4" name="Rectangle 72"/>
          <p:cNvSpPr txBox="1">
            <a:spLocks noChangeArrowheads="1"/>
          </p:cNvSpPr>
          <p:nvPr userDrawn="1"/>
        </p:nvSpPr>
        <p:spPr bwMode="auto">
          <a:xfrm>
            <a:off x="611188" y="6381750"/>
            <a:ext cx="1547812" cy="304800"/>
          </a:xfrm>
          <a:prstGeom prst="rect">
            <a:avLst/>
          </a:prstGeom>
          <a:noFill/>
          <a:ln w="9525">
            <a:noFill/>
            <a:miter lim="800000"/>
            <a:headEnd/>
            <a:tailEnd/>
          </a:ln>
          <a:effectLst/>
        </p:spPr>
        <p:txBody>
          <a:bodyPr anchor="ctr"/>
          <a:lstStyle>
            <a:lvl1pPr eaLnBrk="0" hangingPunct="0">
              <a:defRPr sz="800">
                <a:solidFill>
                  <a:schemeClr val="tx1"/>
                </a:solidFill>
                <a:latin typeface="Verdana" pitchFamily="34" charset="0"/>
                <a:ea typeface="Osaka" charset="-128"/>
              </a:defRPr>
            </a:lvl1pPr>
            <a:lvl2pPr marL="742950" indent="-285750" eaLnBrk="0" hangingPunct="0">
              <a:defRPr sz="800">
                <a:solidFill>
                  <a:schemeClr val="tx1"/>
                </a:solidFill>
                <a:latin typeface="Verdana" pitchFamily="34" charset="0"/>
                <a:ea typeface="Osaka" charset="-128"/>
              </a:defRPr>
            </a:lvl2pPr>
            <a:lvl3pPr marL="1143000" indent="-228600" eaLnBrk="0" hangingPunct="0">
              <a:defRPr sz="800">
                <a:solidFill>
                  <a:schemeClr val="tx1"/>
                </a:solidFill>
                <a:latin typeface="Verdana" pitchFamily="34" charset="0"/>
                <a:ea typeface="Osaka" charset="-128"/>
              </a:defRPr>
            </a:lvl3pPr>
            <a:lvl4pPr marL="1600200" indent="-228600" eaLnBrk="0" hangingPunct="0">
              <a:defRPr sz="800">
                <a:solidFill>
                  <a:schemeClr val="tx1"/>
                </a:solidFill>
                <a:latin typeface="Verdana" pitchFamily="34" charset="0"/>
                <a:ea typeface="Osaka" charset="-128"/>
              </a:defRPr>
            </a:lvl4pPr>
            <a:lvl5pPr marL="2057400" indent="-228600" eaLnBrk="0" hangingPunct="0">
              <a:defRPr sz="800">
                <a:solidFill>
                  <a:schemeClr val="tx1"/>
                </a:solidFill>
                <a:latin typeface="Verdana" pitchFamily="34" charset="0"/>
                <a:ea typeface="Osaka" charset="-128"/>
              </a:defRPr>
            </a:lvl5pPr>
            <a:lvl6pPr marL="2514600" indent="-228600" algn="r" eaLnBrk="0" fontAlgn="base" hangingPunct="0">
              <a:spcBef>
                <a:spcPct val="50000"/>
              </a:spcBef>
              <a:spcAft>
                <a:spcPct val="0"/>
              </a:spcAft>
              <a:defRPr sz="800">
                <a:solidFill>
                  <a:schemeClr val="tx1"/>
                </a:solidFill>
                <a:latin typeface="Verdana" pitchFamily="34" charset="0"/>
                <a:ea typeface="Osaka" charset="-128"/>
              </a:defRPr>
            </a:lvl6pPr>
            <a:lvl7pPr marL="2971800" indent="-228600" algn="r" eaLnBrk="0" fontAlgn="base" hangingPunct="0">
              <a:spcBef>
                <a:spcPct val="50000"/>
              </a:spcBef>
              <a:spcAft>
                <a:spcPct val="0"/>
              </a:spcAft>
              <a:defRPr sz="800">
                <a:solidFill>
                  <a:schemeClr val="tx1"/>
                </a:solidFill>
                <a:latin typeface="Verdana" pitchFamily="34" charset="0"/>
                <a:ea typeface="Osaka" charset="-128"/>
              </a:defRPr>
            </a:lvl7pPr>
            <a:lvl8pPr marL="3429000" indent="-228600" algn="r" eaLnBrk="0" fontAlgn="base" hangingPunct="0">
              <a:spcBef>
                <a:spcPct val="50000"/>
              </a:spcBef>
              <a:spcAft>
                <a:spcPct val="0"/>
              </a:spcAft>
              <a:defRPr sz="800">
                <a:solidFill>
                  <a:schemeClr val="tx1"/>
                </a:solidFill>
                <a:latin typeface="Verdana" pitchFamily="34" charset="0"/>
                <a:ea typeface="Osaka" charset="-128"/>
              </a:defRPr>
            </a:lvl8pPr>
            <a:lvl9pPr marL="3886200" indent="-228600" algn="r" eaLnBrk="0" fontAlgn="base" hangingPunct="0">
              <a:spcBef>
                <a:spcPct val="50000"/>
              </a:spcBef>
              <a:spcAft>
                <a:spcPct val="0"/>
              </a:spcAft>
              <a:defRPr sz="800">
                <a:solidFill>
                  <a:schemeClr val="tx1"/>
                </a:solidFill>
                <a:latin typeface="Verdana" pitchFamily="34" charset="0"/>
                <a:ea typeface="Osaka" charset="-128"/>
              </a:defRPr>
            </a:lvl9pPr>
          </a:lstStyle>
          <a:p>
            <a:pPr algn="l" eaLnBrk="1" hangingPunct="1">
              <a:defRPr/>
            </a:pPr>
            <a:fld id="{EDA81ED3-9446-4C4D-910D-29ECA3067DB1}" type="datetime1">
              <a:rPr lang="en-US" sz="900" smtClean="0">
                <a:solidFill>
                  <a:srgbClr val="4C4C4C"/>
                </a:solidFill>
                <a:latin typeface="Calibri" pitchFamily="34" charset="0"/>
                <a:cs typeface="Calibri" pitchFamily="34" charset="0"/>
              </a:rPr>
              <a:pPr algn="l" eaLnBrk="1" hangingPunct="1">
                <a:defRPr/>
              </a:pPr>
              <a:t>22/5/13</a:t>
            </a:fld>
            <a:r>
              <a:rPr lang="en-US" sz="900" smtClean="0">
                <a:solidFill>
                  <a:srgbClr val="4C4C4C"/>
                </a:solidFill>
                <a:latin typeface="Calibri" pitchFamily="34" charset="0"/>
                <a:cs typeface="Calibri" pitchFamily="34" charset="0"/>
              </a:rPr>
              <a:t> :: </a:t>
            </a:r>
            <a:fld id="{35E4A02B-E3DE-42FC-A0CE-16A941D849D7}" type="slidenum">
              <a:rPr lang="pt-BR" sz="900" smtClean="0">
                <a:solidFill>
                  <a:schemeClr val="tx2"/>
                </a:solidFill>
                <a:latin typeface="Calibri" pitchFamily="34" charset="0"/>
                <a:cs typeface="Calibri" pitchFamily="34" charset="0"/>
              </a:rPr>
              <a:pPr algn="l" eaLnBrk="1" hangingPunct="1">
                <a:defRPr/>
              </a:pPr>
              <a:t>‹Nr.›</a:t>
            </a:fld>
            <a:endParaRPr lang="pt-BR" sz="900" smtClean="0">
              <a:solidFill>
                <a:schemeClr val="tx2"/>
              </a:solidFill>
              <a:latin typeface="Calibri" pitchFamily="34" charset="0"/>
              <a:cs typeface="Calibri" pitchFamily="34" charset="0"/>
            </a:endParaRPr>
          </a:p>
        </p:txBody>
      </p:sp>
      <p:sp>
        <p:nvSpPr>
          <p:cNvPr id="3" name="Chart Placeholder 2"/>
          <p:cNvSpPr>
            <a:spLocks noGrp="1"/>
          </p:cNvSpPr>
          <p:nvPr>
            <p:ph type="chart" idx="1"/>
          </p:nvPr>
        </p:nvSpPr>
        <p:spPr>
          <a:xfrm>
            <a:off x="611560" y="1484784"/>
            <a:ext cx="7920880" cy="4608512"/>
          </a:xfrm>
          <a:prstGeom prst="rect">
            <a:avLst/>
          </a:prstGeom>
        </p:spPr>
        <p:txBody>
          <a:bodyPr/>
          <a:lstStyle/>
          <a:p>
            <a:pPr lvl="0"/>
            <a:endParaRPr lang="en-GB" noProof="0" smtClean="0"/>
          </a:p>
        </p:txBody>
      </p:sp>
      <p:sp>
        <p:nvSpPr>
          <p:cNvPr id="5" name="Title 1"/>
          <p:cNvSpPr>
            <a:spLocks noGrp="1"/>
          </p:cNvSpPr>
          <p:nvPr>
            <p:ph type="title"/>
          </p:nvPr>
        </p:nvSpPr>
        <p:spPr>
          <a:xfrm>
            <a:off x="3995936" y="302400"/>
            <a:ext cx="4536504" cy="462304"/>
          </a:xfrm>
          <a:prstGeom prst="rect">
            <a:avLst/>
          </a:prstGeom>
        </p:spPr>
        <p:txBody>
          <a:bodyPr rIns="108000"/>
          <a:lstStyle/>
          <a:p>
            <a:r>
              <a:rPr lang="en-US" dirty="0" smtClean="0"/>
              <a:t>Click to edit Master title style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428466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pic>
        <p:nvPicPr>
          <p:cNvPr id="1026" name="Imagen 2" descr="SC_interior.jpg"/>
          <p:cNvPicPr>
            <a:picLocks noChangeAspect="1"/>
          </p:cNvPicPr>
          <p:nvPr userDrawn="1"/>
        </p:nvPicPr>
        <p:blipFill>
          <a:blip r:embed="rId17">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27" name="Rectangle 70"/>
          <p:cNvSpPr>
            <a:spLocks noGrp="1" noChangeArrowheads="1"/>
          </p:cNvSpPr>
          <p:nvPr>
            <p:ph type="title"/>
          </p:nvPr>
        </p:nvSpPr>
        <p:spPr bwMode="auto">
          <a:xfrm>
            <a:off x="3924300" y="303213"/>
            <a:ext cx="4608513" cy="5334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71"/>
          <p:cNvSpPr>
            <a:spLocks noGrp="1" noChangeArrowheads="1"/>
          </p:cNvSpPr>
          <p:nvPr>
            <p:ph type="body" idx="1"/>
          </p:nvPr>
        </p:nvSpPr>
        <p:spPr bwMode="auto">
          <a:xfrm>
            <a:off x="611188" y="1484313"/>
            <a:ext cx="7923212" cy="460851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 Fifth level</a:t>
            </a:r>
          </a:p>
        </p:txBody>
      </p:sp>
      <p:sp>
        <p:nvSpPr>
          <p:cNvPr id="14" name="Rectangle 72"/>
          <p:cNvSpPr>
            <a:spLocks noGrp="1" noChangeArrowheads="1"/>
          </p:cNvSpPr>
          <p:nvPr>
            <p:ph type="sldNum" sz="quarter" idx="4"/>
          </p:nvPr>
        </p:nvSpPr>
        <p:spPr bwMode="auto">
          <a:xfrm>
            <a:off x="611188" y="6381750"/>
            <a:ext cx="1547812"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900">
                <a:latin typeface="Calibri" pitchFamily="34" charset="0"/>
                <a:ea typeface="Osaka" charset="-128"/>
                <a:cs typeface="Calibri" pitchFamily="34" charset="0"/>
              </a:defRPr>
            </a:lvl1pPr>
          </a:lstStyle>
          <a:p>
            <a:pPr>
              <a:defRPr/>
            </a:pPr>
            <a:fld id="{ED795203-FFBA-4AC6-B948-F5003D17258C}" type="datetime1">
              <a:rPr lang="en-US"/>
              <a:pPr>
                <a:defRPr/>
              </a:pPr>
              <a:t>22/5/13</a:t>
            </a:fld>
            <a:r>
              <a:rPr lang="en-US"/>
              <a:t> </a:t>
            </a:r>
            <a:r>
              <a:rPr lang="en-US">
                <a:solidFill>
                  <a:srgbClr val="93C200"/>
                </a:solidFill>
              </a:rPr>
              <a:t>:: </a:t>
            </a:r>
            <a:fld id="{0B7973C4-CD2B-435A-BBC0-520247649F5E}" type="slidenum">
              <a:rPr lang="pt-BR">
                <a:solidFill>
                  <a:srgbClr val="93C200"/>
                </a:solidFill>
              </a:rPr>
              <a:pPr>
                <a:defRPr/>
              </a:pPr>
              <a:t>‹Nr.›</a:t>
            </a:fld>
            <a:endParaRPr lang="pt-BR">
              <a:solidFill>
                <a:srgbClr val="93C200"/>
              </a:solidFill>
            </a:endParaRP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 id="2147484099" r:id="rId15"/>
  </p:sldLayoutIdLst>
  <p:timing>
    <p:tnLst>
      <p:par>
        <p:cTn id="1" dur="indefinite" restart="never" nodeType="tmRoot"/>
      </p:par>
    </p:tnLst>
  </p:timing>
  <p:hf hdr="0" ftr="0" dt="0"/>
  <p:txStyles>
    <p:titleStyle>
      <a:lvl1pPr algn="r" rtl="0" eaLnBrk="0" fontAlgn="base" hangingPunct="0">
        <a:spcBef>
          <a:spcPct val="0"/>
        </a:spcBef>
        <a:spcAft>
          <a:spcPct val="0"/>
        </a:spcAft>
        <a:defRPr sz="2400">
          <a:solidFill>
            <a:srgbClr val="FFFFFF"/>
          </a:solidFill>
          <a:latin typeface="Calibri"/>
          <a:ea typeface="+mj-ea"/>
          <a:cs typeface="Calibri"/>
        </a:defRPr>
      </a:lvl1pPr>
      <a:lvl2pPr algn="r" rtl="0" eaLnBrk="0" fontAlgn="base" hangingPunct="0">
        <a:spcBef>
          <a:spcPct val="0"/>
        </a:spcBef>
        <a:spcAft>
          <a:spcPct val="0"/>
        </a:spcAft>
        <a:defRPr sz="2400">
          <a:solidFill>
            <a:srgbClr val="FFFFFF"/>
          </a:solidFill>
          <a:latin typeface="Calibri" charset="0"/>
          <a:ea typeface="Osaka" pitchFamily="-60" charset="-128"/>
          <a:cs typeface="Calibri" pitchFamily="34" charset="0"/>
        </a:defRPr>
      </a:lvl2pPr>
      <a:lvl3pPr algn="r" rtl="0" eaLnBrk="0" fontAlgn="base" hangingPunct="0">
        <a:spcBef>
          <a:spcPct val="0"/>
        </a:spcBef>
        <a:spcAft>
          <a:spcPct val="0"/>
        </a:spcAft>
        <a:defRPr sz="2400">
          <a:solidFill>
            <a:srgbClr val="FFFFFF"/>
          </a:solidFill>
          <a:latin typeface="Calibri" charset="0"/>
          <a:ea typeface="Osaka" pitchFamily="-60" charset="-128"/>
          <a:cs typeface="Calibri" pitchFamily="34" charset="0"/>
        </a:defRPr>
      </a:lvl3pPr>
      <a:lvl4pPr algn="r" rtl="0" eaLnBrk="0" fontAlgn="base" hangingPunct="0">
        <a:spcBef>
          <a:spcPct val="0"/>
        </a:spcBef>
        <a:spcAft>
          <a:spcPct val="0"/>
        </a:spcAft>
        <a:defRPr sz="2400">
          <a:solidFill>
            <a:srgbClr val="FFFFFF"/>
          </a:solidFill>
          <a:latin typeface="Calibri" charset="0"/>
          <a:ea typeface="Osaka" pitchFamily="-60" charset="-128"/>
          <a:cs typeface="Calibri" pitchFamily="34" charset="0"/>
        </a:defRPr>
      </a:lvl4pPr>
      <a:lvl5pPr algn="r" rtl="0" eaLnBrk="0" fontAlgn="base" hangingPunct="0">
        <a:spcBef>
          <a:spcPct val="0"/>
        </a:spcBef>
        <a:spcAft>
          <a:spcPct val="0"/>
        </a:spcAft>
        <a:defRPr sz="2400">
          <a:solidFill>
            <a:srgbClr val="FFFFFF"/>
          </a:solidFill>
          <a:latin typeface="Calibri" charset="0"/>
          <a:ea typeface="Osaka" pitchFamily="-60" charset="-128"/>
          <a:cs typeface="Calibri" pitchFamily="34" charset="0"/>
        </a:defRPr>
      </a:lvl5pPr>
      <a:lvl6pPr marL="457200" algn="r" rtl="0" fontAlgn="base">
        <a:spcBef>
          <a:spcPct val="0"/>
        </a:spcBef>
        <a:spcAft>
          <a:spcPct val="0"/>
        </a:spcAft>
        <a:defRPr sz="1600" b="1">
          <a:solidFill>
            <a:srgbClr val="FFFFFF"/>
          </a:solidFill>
          <a:latin typeface="Verdana" pitchFamily="-60" charset="0"/>
          <a:ea typeface="Osaka" pitchFamily="-60" charset="-128"/>
        </a:defRPr>
      </a:lvl6pPr>
      <a:lvl7pPr marL="914400" algn="r" rtl="0" fontAlgn="base">
        <a:spcBef>
          <a:spcPct val="0"/>
        </a:spcBef>
        <a:spcAft>
          <a:spcPct val="0"/>
        </a:spcAft>
        <a:defRPr sz="1600" b="1">
          <a:solidFill>
            <a:srgbClr val="FFFFFF"/>
          </a:solidFill>
          <a:latin typeface="Verdana" pitchFamily="-60" charset="0"/>
          <a:ea typeface="Osaka" pitchFamily="-60" charset="-128"/>
        </a:defRPr>
      </a:lvl7pPr>
      <a:lvl8pPr marL="1371600" algn="r" rtl="0" fontAlgn="base">
        <a:spcBef>
          <a:spcPct val="0"/>
        </a:spcBef>
        <a:spcAft>
          <a:spcPct val="0"/>
        </a:spcAft>
        <a:defRPr sz="1600" b="1">
          <a:solidFill>
            <a:srgbClr val="FFFFFF"/>
          </a:solidFill>
          <a:latin typeface="Verdana" pitchFamily="-60" charset="0"/>
          <a:ea typeface="Osaka" pitchFamily="-60" charset="-128"/>
        </a:defRPr>
      </a:lvl8pPr>
      <a:lvl9pPr marL="1828800" algn="r" rtl="0" fontAlgn="base">
        <a:spcBef>
          <a:spcPct val="0"/>
        </a:spcBef>
        <a:spcAft>
          <a:spcPct val="0"/>
        </a:spcAft>
        <a:defRPr sz="1600" b="1">
          <a:solidFill>
            <a:srgbClr val="FFFFFF"/>
          </a:solidFill>
          <a:latin typeface="Verdana" pitchFamily="-60" charset="0"/>
          <a:ea typeface="Osaka" pitchFamily="-60" charset="-128"/>
        </a:defRPr>
      </a:lvl9pPr>
    </p:titleStyle>
    <p:bodyStyle>
      <a:lvl1pPr marL="266700" indent="-266700" algn="just" rtl="0" eaLnBrk="0" fontAlgn="base" hangingPunct="0">
        <a:spcBef>
          <a:spcPts val="400"/>
        </a:spcBef>
        <a:spcAft>
          <a:spcPct val="0"/>
        </a:spcAft>
        <a:buClr>
          <a:schemeClr val="accent1"/>
        </a:buClr>
        <a:buSzPct val="90000"/>
        <a:buFont typeface="Wingdings" pitchFamily="2" charset="2"/>
        <a:buChar char="l"/>
        <a:defRPr sz="2000">
          <a:solidFill>
            <a:srgbClr val="7F7F7F"/>
          </a:solidFill>
          <a:latin typeface="Calibri"/>
          <a:ea typeface="+mn-ea"/>
          <a:cs typeface="Calibri"/>
        </a:defRPr>
      </a:lvl1pPr>
      <a:lvl2pPr marL="447675" indent="-180975" algn="just" rtl="0" eaLnBrk="0" fontAlgn="base" hangingPunct="0">
        <a:spcBef>
          <a:spcPts val="400"/>
        </a:spcBef>
        <a:spcAft>
          <a:spcPct val="0"/>
        </a:spcAft>
        <a:buClr>
          <a:srgbClr val="7F7F7F"/>
        </a:buClr>
        <a:buSzPct val="80000"/>
        <a:buFont typeface="Wingdings" pitchFamily="2" charset="2"/>
        <a:buChar char="l"/>
        <a:defRPr>
          <a:solidFill>
            <a:srgbClr val="7F7F7F"/>
          </a:solidFill>
          <a:latin typeface="Calibri"/>
          <a:ea typeface="+mn-ea"/>
          <a:cs typeface="Calibri"/>
        </a:defRPr>
      </a:lvl2pPr>
      <a:lvl3pPr marL="628650" indent="-180975" algn="just" rtl="0" eaLnBrk="0" fontAlgn="base" hangingPunct="0">
        <a:spcBef>
          <a:spcPts val="400"/>
        </a:spcBef>
        <a:spcAft>
          <a:spcPct val="0"/>
        </a:spcAft>
        <a:buClr>
          <a:srgbClr val="7F7F7F"/>
        </a:buClr>
        <a:buSzPct val="60000"/>
        <a:buFont typeface="Wingdings" pitchFamily="2" charset="2"/>
        <a:buChar char=""/>
        <a:defRPr sz="1600">
          <a:solidFill>
            <a:srgbClr val="7F7F7F"/>
          </a:solidFill>
          <a:latin typeface="Calibri"/>
          <a:ea typeface="+mn-ea"/>
          <a:cs typeface="Calibri"/>
        </a:defRPr>
      </a:lvl3pPr>
      <a:lvl4pPr marL="809625" indent="-180975" algn="just" rtl="0" eaLnBrk="0" fontAlgn="base" hangingPunct="0">
        <a:spcBef>
          <a:spcPts val="400"/>
        </a:spcBef>
        <a:spcAft>
          <a:spcPct val="0"/>
        </a:spcAft>
        <a:buClr>
          <a:srgbClr val="B3B3B3"/>
        </a:buClr>
        <a:buSzPct val="100000"/>
        <a:buFont typeface="Lucida Grande" charset="0"/>
        <a:buChar char="•"/>
        <a:defRPr sz="1400">
          <a:solidFill>
            <a:srgbClr val="7F7F7F"/>
          </a:solidFill>
          <a:latin typeface="Calibri"/>
          <a:ea typeface="+mn-ea"/>
          <a:cs typeface="Calibri"/>
        </a:defRPr>
      </a:lvl4pPr>
      <a:lvl5pPr marL="990600" indent="-180975" algn="just" rtl="0" eaLnBrk="0" fontAlgn="base" hangingPunct="0">
        <a:spcBef>
          <a:spcPts val="400"/>
        </a:spcBef>
        <a:spcAft>
          <a:spcPct val="0"/>
        </a:spcAft>
        <a:buClr>
          <a:srgbClr val="949494"/>
        </a:buClr>
        <a:buFont typeface="Symbol" pitchFamily="18" charset="2"/>
        <a:buChar char="⎯"/>
        <a:defRPr sz="1200">
          <a:solidFill>
            <a:srgbClr val="7F7F7F"/>
          </a:solidFill>
          <a:latin typeface="Calibri"/>
          <a:ea typeface="+mn-ea"/>
          <a:cs typeface="Calibri"/>
        </a:defRPr>
      </a:lvl5pPr>
      <a:lvl6pPr marL="2514600" indent="-228600" algn="just" rtl="0" fontAlgn="base">
        <a:spcBef>
          <a:spcPct val="20000"/>
        </a:spcBef>
        <a:spcAft>
          <a:spcPct val="0"/>
        </a:spcAft>
        <a:buFont typeface="Symbol" pitchFamily="-60" charset="2"/>
        <a:buChar char=""/>
        <a:defRPr sz="1000">
          <a:solidFill>
            <a:schemeClr val="tx1"/>
          </a:solidFill>
          <a:latin typeface="+mn-lt"/>
          <a:ea typeface="+mn-ea"/>
        </a:defRPr>
      </a:lvl6pPr>
      <a:lvl7pPr marL="2971800" indent="-228600" algn="just" rtl="0" fontAlgn="base">
        <a:spcBef>
          <a:spcPct val="20000"/>
        </a:spcBef>
        <a:spcAft>
          <a:spcPct val="0"/>
        </a:spcAft>
        <a:buFont typeface="Symbol" pitchFamily="-60" charset="2"/>
        <a:buChar char=""/>
        <a:defRPr sz="1000">
          <a:solidFill>
            <a:schemeClr val="tx1"/>
          </a:solidFill>
          <a:latin typeface="+mn-lt"/>
          <a:ea typeface="+mn-ea"/>
        </a:defRPr>
      </a:lvl7pPr>
      <a:lvl8pPr marL="3429000" indent="-228600" algn="just" rtl="0" fontAlgn="base">
        <a:spcBef>
          <a:spcPct val="20000"/>
        </a:spcBef>
        <a:spcAft>
          <a:spcPct val="0"/>
        </a:spcAft>
        <a:buFont typeface="Symbol" pitchFamily="-60" charset="2"/>
        <a:buChar char=""/>
        <a:defRPr sz="1000">
          <a:solidFill>
            <a:schemeClr val="tx1"/>
          </a:solidFill>
          <a:latin typeface="+mn-lt"/>
          <a:ea typeface="+mn-ea"/>
        </a:defRPr>
      </a:lvl8pPr>
      <a:lvl9pPr marL="3886200" indent="-228600" algn="just" rtl="0" fontAlgn="base">
        <a:spcBef>
          <a:spcPct val="20000"/>
        </a:spcBef>
        <a:spcAft>
          <a:spcPct val="0"/>
        </a:spcAft>
        <a:buFont typeface="Symbol" pitchFamily="-60" charset="2"/>
        <a:buChar char=""/>
        <a:defRPr sz="1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microsoft.com/office/2007/relationships/hdphoto" Target="../media/hdphoto1.wdp"/><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 Id="rId8" Type="http://schemas.openxmlformats.org/officeDocument/2006/relationships/image" Target="../media/image8.jpeg"/><Relationship Id="rId9" Type="http://schemas.openxmlformats.org/officeDocument/2006/relationships/image" Target="../media/image9.jpeg"/><Relationship Id="rId10" Type="http://schemas.openxmlformats.org/officeDocument/2006/relationships/image" Target="../media/image10.png"/><Relationship Id="rId1" Type="http://schemas.openxmlformats.org/officeDocument/2006/relationships/slideLayout" Target="../slideLayouts/slideLayout4.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Subtítulo 6"/>
          <p:cNvSpPr>
            <a:spLocks noGrp="1"/>
          </p:cNvSpPr>
          <p:nvPr>
            <p:ph type="subTitle" idx="1"/>
          </p:nvPr>
        </p:nvSpPr>
        <p:spPr>
          <a:xfrm>
            <a:off x="2267744" y="2636912"/>
            <a:ext cx="6408738" cy="433387"/>
          </a:xfrm>
        </p:spPr>
        <p:txBody>
          <a:bodyPr/>
          <a:lstStyle/>
          <a:p>
            <a:pPr>
              <a:buFont typeface="Wingdings" pitchFamily="2" charset="2"/>
              <a:buNone/>
            </a:pPr>
            <a:r>
              <a:rPr lang="en-GB" sz="2800" b="1" dirty="0" smtClean="0">
                <a:solidFill>
                  <a:srgbClr val="7F7F7F"/>
                </a:solidFill>
                <a:latin typeface="Calibri" pitchFamily="34" charset="0"/>
                <a:cs typeface="Calibri" pitchFamily="34" charset="0"/>
              </a:rPr>
              <a:t>Credenciales</a:t>
            </a:r>
            <a:r>
              <a:rPr lang="en-GB" sz="2800" b="1" dirty="0">
                <a:solidFill>
                  <a:srgbClr val="7F7F7F"/>
                </a:solidFill>
                <a:latin typeface="Calibri" pitchFamily="34" charset="0"/>
                <a:cs typeface="Calibri" pitchFamily="34" charset="0"/>
              </a:rPr>
              <a:t> </a:t>
            </a:r>
            <a:r>
              <a:rPr lang="en-GB" sz="2800" b="1" dirty="0" smtClean="0">
                <a:solidFill>
                  <a:srgbClr val="7F7F7F"/>
                </a:solidFill>
                <a:latin typeface="Calibri" pitchFamily="34" charset="0"/>
                <a:cs typeface="Calibri" pitchFamily="34" charset="0"/>
              </a:rPr>
              <a:t>Socialyse</a:t>
            </a:r>
          </a:p>
        </p:txBody>
      </p:sp>
      <p:sp>
        <p:nvSpPr>
          <p:cNvPr id="17412" name="Marcador de texto 8"/>
          <p:cNvSpPr>
            <a:spLocks noGrp="1"/>
          </p:cNvSpPr>
          <p:nvPr>
            <p:ph type="body" sz="quarter" idx="10"/>
          </p:nvPr>
        </p:nvSpPr>
        <p:spPr>
          <a:xfrm>
            <a:off x="1908175" y="6237288"/>
            <a:ext cx="5302250" cy="504825"/>
          </a:xfrm>
        </p:spPr>
        <p:txBody>
          <a:bodyPr/>
          <a:lstStyle/>
          <a:p>
            <a:r>
              <a:rPr lang="en-GB" dirty="0" smtClean="0">
                <a:latin typeface="Calibri" pitchFamily="34" charset="0"/>
                <a:cs typeface="Calibri" pitchFamily="34" charset="0"/>
              </a:rPr>
              <a:t>2013</a:t>
            </a:r>
            <a:endParaRPr lang="en-GB"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15 Rectángulo"/>
          <p:cNvSpPr>
            <a:spLocks noChangeArrowheads="1"/>
          </p:cNvSpPr>
          <p:nvPr/>
        </p:nvSpPr>
        <p:spPr bwMode="auto">
          <a:xfrm>
            <a:off x="3028950" y="5234161"/>
            <a:ext cx="2333625" cy="4302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p>
            <a:r>
              <a:rPr lang="es-ES" sz="1100"/>
              <a:t>    </a:t>
            </a:r>
          </a:p>
          <a:p>
            <a:r>
              <a:rPr lang="es-ES" sz="1100"/>
              <a:t> </a:t>
            </a:r>
          </a:p>
        </p:txBody>
      </p:sp>
      <p:sp>
        <p:nvSpPr>
          <p:cNvPr id="7" name="15 Rectángulo"/>
          <p:cNvSpPr>
            <a:spLocks noChangeArrowheads="1"/>
          </p:cNvSpPr>
          <p:nvPr/>
        </p:nvSpPr>
        <p:spPr bwMode="auto">
          <a:xfrm>
            <a:off x="3028950" y="5234161"/>
            <a:ext cx="2333625" cy="4302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p>
            <a:r>
              <a:rPr lang="es-ES" sz="1100"/>
              <a:t>    </a:t>
            </a:r>
          </a:p>
          <a:p>
            <a:r>
              <a:rPr lang="es-ES" sz="1100"/>
              <a:t> </a:t>
            </a:r>
          </a:p>
        </p:txBody>
      </p:sp>
      <p:sp>
        <p:nvSpPr>
          <p:cNvPr id="8" name="Oval 46"/>
          <p:cNvSpPr>
            <a:spLocks noChangeArrowheads="1"/>
          </p:cNvSpPr>
          <p:nvPr/>
        </p:nvSpPr>
        <p:spPr bwMode="auto">
          <a:xfrm>
            <a:off x="1474788" y="2297286"/>
            <a:ext cx="5868987" cy="3157538"/>
          </a:xfrm>
          <a:prstGeom prst="ellipse">
            <a:avLst/>
          </a:prstGeom>
          <a:noFill/>
          <a:ln w="254000">
            <a:solidFill>
              <a:schemeClr val="tx1">
                <a:lumMod val="75000"/>
                <a:lumOff val="25000"/>
              </a:schemeClr>
            </a:solidFill>
            <a:round/>
            <a:headEnd/>
            <a:tailEnd/>
          </a:ln>
        </p:spPr>
        <p:txBody>
          <a:bodyPr wrap="none" anchor="ctr"/>
          <a:lstStyle/>
          <a:p>
            <a:pPr>
              <a:defRPr/>
            </a:pPr>
            <a:endParaRPr lang="en-US">
              <a:solidFill>
                <a:srgbClr val="808080"/>
              </a:solidFill>
              <a:latin typeface="Calibri" charset="0"/>
              <a:ea typeface="Osaka" charset="-128"/>
            </a:endParaRPr>
          </a:p>
        </p:txBody>
      </p:sp>
      <p:sp>
        <p:nvSpPr>
          <p:cNvPr id="9" name="Rounded Rectangle 50"/>
          <p:cNvSpPr>
            <a:spLocks noChangeArrowheads="1"/>
          </p:cNvSpPr>
          <p:nvPr/>
        </p:nvSpPr>
        <p:spPr bwMode="auto">
          <a:xfrm>
            <a:off x="6156176" y="2420888"/>
            <a:ext cx="1963737" cy="927100"/>
          </a:xfrm>
          <a:prstGeom prst="roundRect">
            <a:avLst>
              <a:gd name="adj" fmla="val 16667"/>
            </a:avLst>
          </a:prstGeom>
          <a:solidFill>
            <a:srgbClr val="FFFFFF"/>
          </a:solidFill>
          <a:ln w="38100">
            <a:solidFill>
              <a:schemeClr val="bg1">
                <a:lumMod val="50000"/>
              </a:schemeClr>
            </a:solidFill>
            <a:round/>
            <a:headEnd/>
            <a:tailEnd/>
          </a:ln>
        </p:spPr>
        <p:txBody>
          <a:bodyPr wrap="none" anchor="ctr"/>
          <a:lstStyle/>
          <a:p>
            <a:pPr>
              <a:spcBef>
                <a:spcPts val="0"/>
              </a:spcBef>
              <a:defRPr/>
            </a:pPr>
            <a:r>
              <a:rPr lang="en-US" sz="1400" dirty="0" smtClean="0">
                <a:solidFill>
                  <a:srgbClr val="808080"/>
                </a:solidFill>
                <a:latin typeface="Calibri" charset="0"/>
              </a:rPr>
              <a:t>Social LIVE</a:t>
            </a:r>
            <a:endParaRPr lang="en-US" sz="1400" dirty="0" smtClean="0">
              <a:solidFill>
                <a:srgbClr val="808080"/>
              </a:solidFill>
              <a:latin typeface="Calibri" charset="0"/>
              <a:ea typeface="Osaka" charset="-128"/>
            </a:endParaRPr>
          </a:p>
          <a:p>
            <a:pPr>
              <a:spcBef>
                <a:spcPts val="0"/>
              </a:spcBef>
              <a:defRPr/>
            </a:pPr>
            <a:r>
              <a:rPr lang="en-US" sz="1000" dirty="0" smtClean="0">
                <a:solidFill>
                  <a:srgbClr val="808080"/>
                </a:solidFill>
                <a:latin typeface="Calibri" charset="0"/>
                <a:ea typeface="Osaka" charset="-128"/>
              </a:rPr>
              <a:t>Community</a:t>
            </a:r>
          </a:p>
          <a:p>
            <a:pPr>
              <a:spcBef>
                <a:spcPts val="0"/>
              </a:spcBef>
              <a:defRPr/>
            </a:pPr>
            <a:r>
              <a:rPr lang="en-US" sz="1000" dirty="0" smtClean="0">
                <a:solidFill>
                  <a:srgbClr val="808080"/>
                </a:solidFill>
                <a:latin typeface="Calibri" charset="0"/>
                <a:ea typeface="Osaka" charset="-128"/>
              </a:rPr>
              <a:t>Management</a:t>
            </a:r>
            <a:endParaRPr lang="en-US" sz="1000" dirty="0">
              <a:solidFill>
                <a:srgbClr val="808080"/>
              </a:solidFill>
              <a:latin typeface="Calibri" charset="0"/>
              <a:ea typeface="Osaka" charset="-128"/>
            </a:endParaRPr>
          </a:p>
        </p:txBody>
      </p:sp>
      <p:sp>
        <p:nvSpPr>
          <p:cNvPr id="10" name="Rounded Rectangle 49"/>
          <p:cNvSpPr>
            <a:spLocks noChangeArrowheads="1"/>
          </p:cNvSpPr>
          <p:nvPr/>
        </p:nvSpPr>
        <p:spPr bwMode="auto">
          <a:xfrm>
            <a:off x="3529233" y="1341835"/>
            <a:ext cx="1757362" cy="935037"/>
          </a:xfrm>
          <a:prstGeom prst="roundRect">
            <a:avLst>
              <a:gd name="adj" fmla="val 16667"/>
            </a:avLst>
          </a:prstGeom>
          <a:solidFill>
            <a:srgbClr val="FFFFFF"/>
          </a:solidFill>
          <a:ln w="38100">
            <a:solidFill>
              <a:srgbClr val="7F7F7F"/>
            </a:solidFill>
            <a:round/>
            <a:headEnd/>
            <a:tailEnd/>
          </a:ln>
        </p:spPr>
        <p:txBody>
          <a:bodyPr wrap="none" anchor="t"/>
          <a:lstStyle/>
          <a:p>
            <a:pPr>
              <a:spcBef>
                <a:spcPts val="0"/>
              </a:spcBef>
            </a:pPr>
            <a:r>
              <a:rPr lang="en-US" sz="1400" dirty="0" smtClean="0">
                <a:solidFill>
                  <a:srgbClr val="808080"/>
                </a:solidFill>
                <a:latin typeface="Calibri" pitchFamily="34" charset="0"/>
              </a:rPr>
              <a:t> Market </a:t>
            </a:r>
          </a:p>
          <a:p>
            <a:pPr>
              <a:spcBef>
                <a:spcPts val="0"/>
              </a:spcBef>
            </a:pPr>
            <a:r>
              <a:rPr lang="en-US" sz="1400" dirty="0" smtClean="0">
                <a:solidFill>
                  <a:srgbClr val="808080"/>
                </a:solidFill>
                <a:latin typeface="Calibri" pitchFamily="34" charset="0"/>
              </a:rPr>
              <a:t>Voices</a:t>
            </a:r>
            <a:endParaRPr lang="en-US" sz="1400" dirty="0">
              <a:solidFill>
                <a:srgbClr val="808080"/>
              </a:solidFill>
              <a:latin typeface="Calibri" pitchFamily="34" charset="0"/>
            </a:endParaRPr>
          </a:p>
          <a:p>
            <a:pPr>
              <a:spcBef>
                <a:spcPts val="0"/>
              </a:spcBef>
            </a:pPr>
            <a:r>
              <a:rPr lang="en-US" sz="1000" dirty="0" smtClean="0">
                <a:solidFill>
                  <a:srgbClr val="808080"/>
                </a:solidFill>
                <a:latin typeface="Calibri" pitchFamily="34" charset="0"/>
              </a:rPr>
              <a:t>Buzz monitoring</a:t>
            </a:r>
            <a:endParaRPr lang="en-US" sz="1000" dirty="0">
              <a:solidFill>
                <a:srgbClr val="808080"/>
              </a:solidFill>
              <a:latin typeface="Calibri" pitchFamily="34" charset="0"/>
            </a:endParaRPr>
          </a:p>
        </p:txBody>
      </p:sp>
      <p:sp>
        <p:nvSpPr>
          <p:cNvPr id="11" name="Rounded Rectangle 54"/>
          <p:cNvSpPr>
            <a:spLocks noChangeArrowheads="1"/>
          </p:cNvSpPr>
          <p:nvPr/>
        </p:nvSpPr>
        <p:spPr bwMode="auto">
          <a:xfrm>
            <a:off x="1187624" y="2492896"/>
            <a:ext cx="1444625" cy="881062"/>
          </a:xfrm>
          <a:prstGeom prst="roundRect">
            <a:avLst>
              <a:gd name="adj" fmla="val 16667"/>
            </a:avLst>
          </a:prstGeom>
          <a:solidFill>
            <a:srgbClr val="FFFFFF"/>
          </a:solidFill>
          <a:ln w="38100">
            <a:solidFill>
              <a:srgbClr val="7F7F7F"/>
            </a:solidFill>
            <a:round/>
            <a:headEnd/>
            <a:tailEnd/>
          </a:ln>
        </p:spPr>
        <p:txBody>
          <a:bodyPr wrap="none" anchor="ctr"/>
          <a:lstStyle/>
          <a:p>
            <a:pPr>
              <a:spcBef>
                <a:spcPts val="0"/>
              </a:spcBef>
            </a:pPr>
            <a:endParaRPr lang="en-US" sz="1000" dirty="0" smtClean="0">
              <a:solidFill>
                <a:srgbClr val="808080"/>
              </a:solidFill>
              <a:latin typeface="Calibri" pitchFamily="34" charset="0"/>
            </a:endParaRPr>
          </a:p>
          <a:p>
            <a:pPr>
              <a:spcBef>
                <a:spcPts val="0"/>
              </a:spcBef>
            </a:pPr>
            <a:endParaRPr lang="en-US" sz="1000" dirty="0">
              <a:solidFill>
                <a:srgbClr val="808080"/>
              </a:solidFill>
              <a:latin typeface="Calibri" pitchFamily="34" charset="0"/>
            </a:endParaRPr>
          </a:p>
          <a:p>
            <a:pPr>
              <a:spcBef>
                <a:spcPts val="0"/>
              </a:spcBef>
            </a:pPr>
            <a:r>
              <a:rPr lang="en-US" sz="1400" dirty="0" smtClean="0">
                <a:solidFill>
                  <a:srgbClr val="808080"/>
                </a:solidFill>
                <a:latin typeface="Calibri" pitchFamily="34" charset="0"/>
              </a:rPr>
              <a:t>Mobext</a:t>
            </a:r>
          </a:p>
          <a:p>
            <a:pPr>
              <a:spcBef>
                <a:spcPts val="0"/>
              </a:spcBef>
            </a:pPr>
            <a:r>
              <a:rPr lang="en-US" sz="1000" dirty="0" smtClean="0">
                <a:solidFill>
                  <a:srgbClr val="808080"/>
                </a:solidFill>
                <a:latin typeface="Calibri" pitchFamily="34" charset="0"/>
              </a:rPr>
              <a:t>Apps</a:t>
            </a:r>
            <a:endParaRPr lang="en-US" sz="1000" dirty="0">
              <a:solidFill>
                <a:srgbClr val="808080"/>
              </a:solidFill>
              <a:latin typeface="Calibri" pitchFamily="34" charset="0"/>
            </a:endParaRPr>
          </a:p>
          <a:p>
            <a:pPr>
              <a:spcBef>
                <a:spcPts val="0"/>
              </a:spcBef>
            </a:pPr>
            <a:r>
              <a:rPr lang="en-US" sz="1400" dirty="0">
                <a:solidFill>
                  <a:srgbClr val="808080"/>
                </a:solidFill>
                <a:latin typeface="Calibri" pitchFamily="34" charset="0"/>
              </a:rPr>
              <a:t>                                             </a:t>
            </a:r>
          </a:p>
          <a:p>
            <a:pPr>
              <a:spcBef>
                <a:spcPts val="0"/>
              </a:spcBef>
            </a:pPr>
            <a:endParaRPr lang="en-US" sz="1400" dirty="0">
              <a:solidFill>
                <a:srgbClr val="808080"/>
              </a:solidFill>
              <a:latin typeface="Calibri" pitchFamily="34" charset="0"/>
            </a:endParaRPr>
          </a:p>
        </p:txBody>
      </p:sp>
      <p:sp>
        <p:nvSpPr>
          <p:cNvPr id="12" name="Rounded Rectangle 53"/>
          <p:cNvSpPr>
            <a:spLocks noChangeArrowheads="1"/>
          </p:cNvSpPr>
          <p:nvPr/>
        </p:nvSpPr>
        <p:spPr bwMode="auto">
          <a:xfrm>
            <a:off x="1043608" y="4293096"/>
            <a:ext cx="1758950" cy="777875"/>
          </a:xfrm>
          <a:prstGeom prst="roundRect">
            <a:avLst>
              <a:gd name="adj" fmla="val 16667"/>
            </a:avLst>
          </a:prstGeom>
          <a:solidFill>
            <a:srgbClr val="FFFFFF"/>
          </a:solidFill>
          <a:ln w="38100">
            <a:solidFill>
              <a:srgbClr val="7F7F7F"/>
            </a:solidFill>
            <a:round/>
            <a:headEnd/>
            <a:tailEnd/>
          </a:ln>
        </p:spPr>
        <p:txBody>
          <a:bodyPr wrap="none" anchor="ctr"/>
          <a:lstStyle/>
          <a:p>
            <a:pPr>
              <a:spcBef>
                <a:spcPts val="0"/>
              </a:spcBef>
            </a:pPr>
            <a:r>
              <a:rPr lang="es-CO" sz="1400" dirty="0" smtClean="0">
                <a:solidFill>
                  <a:srgbClr val="808080"/>
                </a:solidFill>
                <a:latin typeface="Calibri" pitchFamily="34" charset="0"/>
              </a:rPr>
              <a:t>In-Fluencers</a:t>
            </a:r>
          </a:p>
          <a:p>
            <a:pPr>
              <a:spcBef>
                <a:spcPts val="0"/>
              </a:spcBef>
            </a:pPr>
            <a:r>
              <a:rPr lang="es-CO" sz="1000" dirty="0" smtClean="0">
                <a:solidFill>
                  <a:srgbClr val="808080"/>
                </a:solidFill>
                <a:latin typeface="Calibri" pitchFamily="34" charset="0"/>
              </a:rPr>
              <a:t>Blogging</a:t>
            </a:r>
          </a:p>
          <a:p>
            <a:pPr>
              <a:spcBef>
                <a:spcPts val="0"/>
              </a:spcBef>
            </a:pPr>
            <a:r>
              <a:rPr lang="es-CO" sz="1000" dirty="0" smtClean="0">
                <a:solidFill>
                  <a:srgbClr val="808080"/>
                </a:solidFill>
                <a:latin typeface="Calibri" pitchFamily="34" charset="0"/>
              </a:rPr>
              <a:t>Outreach</a:t>
            </a:r>
            <a:endParaRPr lang="es-CO" sz="1000" dirty="0">
              <a:solidFill>
                <a:srgbClr val="808080"/>
              </a:solidFill>
              <a:latin typeface="Calibri" pitchFamily="34" charset="0"/>
            </a:endParaRPr>
          </a:p>
        </p:txBody>
      </p:sp>
      <p:pic>
        <p:nvPicPr>
          <p:cNvPr id="13" name="Picture 32" descr="Group_grey"/>
          <p:cNvPicPr>
            <a:picLocks noChangeAspect="1" noChangeArrowheads="1"/>
          </p:cNvPicPr>
          <p:nvPr/>
        </p:nvPicPr>
        <p:blipFill>
          <a:blip r:embed="rId2">
            <a:clrChange>
              <a:clrFrom>
                <a:srgbClr val="FFFFFF"/>
              </a:clrFrom>
              <a:clrTo>
                <a:srgbClr val="FFFFFF">
                  <a:alpha val="0"/>
                </a:srgbClr>
              </a:clrTo>
            </a:clrChange>
            <a:grayscl/>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052763" y="2878311"/>
            <a:ext cx="2801937" cy="16383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cxnSp>
        <p:nvCxnSpPr>
          <p:cNvPr id="14" name="Straight Arrow Connector 96"/>
          <p:cNvCxnSpPr>
            <a:cxnSpLocks noChangeShapeType="1"/>
            <a:stCxn id="11" idx="3"/>
          </p:cNvCxnSpPr>
          <p:nvPr/>
        </p:nvCxnSpPr>
        <p:spPr bwMode="auto">
          <a:xfrm>
            <a:off x="2632249" y="2933427"/>
            <a:ext cx="931639" cy="279549"/>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cxnSp>
        <p:nvCxnSpPr>
          <p:cNvPr id="15" name="Straight Arrow Connector 100"/>
          <p:cNvCxnSpPr>
            <a:cxnSpLocks noChangeShapeType="1"/>
            <a:stCxn id="12" idx="3"/>
            <a:endCxn id="20" idx="3"/>
          </p:cNvCxnSpPr>
          <p:nvPr/>
        </p:nvCxnSpPr>
        <p:spPr bwMode="auto">
          <a:xfrm flipV="1">
            <a:off x="2802558" y="4041464"/>
            <a:ext cx="912583" cy="640570"/>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cxnSp>
        <p:nvCxnSpPr>
          <p:cNvPr id="16" name="Straight Arrow Connector 104"/>
          <p:cNvCxnSpPr>
            <a:cxnSpLocks noChangeShapeType="1"/>
            <a:stCxn id="21" idx="0"/>
            <a:endCxn id="20" idx="4"/>
          </p:cNvCxnSpPr>
          <p:nvPr/>
        </p:nvCxnSpPr>
        <p:spPr bwMode="auto">
          <a:xfrm flipV="1">
            <a:off x="4418457" y="4251014"/>
            <a:ext cx="9527" cy="793391"/>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cxnSp>
        <p:nvCxnSpPr>
          <p:cNvPr id="17" name="Straight Arrow Connector 107"/>
          <p:cNvCxnSpPr>
            <a:cxnSpLocks noChangeShapeType="1"/>
            <a:stCxn id="10" idx="2"/>
            <a:endCxn id="20" idx="0"/>
          </p:cNvCxnSpPr>
          <p:nvPr/>
        </p:nvCxnSpPr>
        <p:spPr bwMode="auto">
          <a:xfrm>
            <a:off x="4407914" y="2276872"/>
            <a:ext cx="20070" cy="543242"/>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cxnSp>
        <p:nvCxnSpPr>
          <p:cNvPr id="18" name="Straight Arrow Connector 110"/>
          <p:cNvCxnSpPr>
            <a:cxnSpLocks noChangeShapeType="1"/>
            <a:stCxn id="9" idx="1"/>
          </p:cNvCxnSpPr>
          <p:nvPr/>
        </p:nvCxnSpPr>
        <p:spPr bwMode="auto">
          <a:xfrm flipH="1">
            <a:off x="5364088" y="2884438"/>
            <a:ext cx="792088" cy="328538"/>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cxnSp>
        <p:nvCxnSpPr>
          <p:cNvPr id="19" name="Straight Arrow Connector 115"/>
          <p:cNvCxnSpPr>
            <a:cxnSpLocks noChangeShapeType="1"/>
            <a:stCxn id="23" idx="1"/>
            <a:endCxn id="20" idx="5"/>
          </p:cNvCxnSpPr>
          <p:nvPr/>
        </p:nvCxnSpPr>
        <p:spPr bwMode="auto">
          <a:xfrm flipH="1" flipV="1">
            <a:off x="5140827" y="4041464"/>
            <a:ext cx="1097626" cy="581319"/>
          </a:xfrm>
          <a:prstGeom prst="straightConnector1">
            <a:avLst/>
          </a:prstGeom>
          <a:noFill/>
          <a:ln w="25400">
            <a:solidFill>
              <a:schemeClr val="tx2"/>
            </a:solidFill>
            <a:prstDash val="sysDash"/>
            <a:round/>
            <a:headEnd/>
            <a:tailEnd type="arrow" w="med" len="med"/>
          </a:ln>
          <a:effectLst>
            <a:outerShdw dist="20000" dir="5400000" rotWithShape="0">
              <a:srgbClr val="808080">
                <a:alpha val="37999"/>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cxnSp>
      <p:sp>
        <p:nvSpPr>
          <p:cNvPr id="20" name="Oval 94"/>
          <p:cNvSpPr/>
          <p:nvPr/>
        </p:nvSpPr>
        <p:spPr>
          <a:xfrm>
            <a:off x="3419872" y="2820114"/>
            <a:ext cx="2016224" cy="1430900"/>
          </a:xfrm>
          <a:prstGeom prst="ellipse">
            <a:avLst/>
          </a:prstGeom>
          <a:solidFill>
            <a:srgbClr val="FFFFFF"/>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es-CO" sz="1800" b="1" dirty="0">
                <a:solidFill>
                  <a:srgbClr val="86B605"/>
                </a:solidFill>
                <a:ea typeface="ＭＳ Ｐゴシック" pitchFamily="-106" charset="-128"/>
              </a:rPr>
              <a:t>Socialyse</a:t>
            </a:r>
          </a:p>
        </p:txBody>
      </p:sp>
      <p:sp>
        <p:nvSpPr>
          <p:cNvPr id="21" name="Rounded Rectangle 52"/>
          <p:cNvSpPr>
            <a:spLocks noChangeArrowheads="1"/>
          </p:cNvSpPr>
          <p:nvPr/>
        </p:nvSpPr>
        <p:spPr bwMode="auto">
          <a:xfrm>
            <a:off x="3457225" y="5044405"/>
            <a:ext cx="1922463" cy="904875"/>
          </a:xfrm>
          <a:prstGeom prst="roundRect">
            <a:avLst>
              <a:gd name="adj" fmla="val 16667"/>
            </a:avLst>
          </a:prstGeom>
          <a:solidFill>
            <a:srgbClr val="FFFFFF"/>
          </a:solidFill>
          <a:ln w="38100">
            <a:solidFill>
              <a:srgbClr val="7F7F7F"/>
            </a:solidFill>
            <a:round/>
            <a:headEnd/>
            <a:tailEnd/>
          </a:ln>
        </p:spPr>
        <p:txBody>
          <a:bodyPr wrap="none" anchor="ctr"/>
          <a:lstStyle/>
          <a:p>
            <a:pPr>
              <a:spcBef>
                <a:spcPts val="0"/>
              </a:spcBef>
            </a:pPr>
            <a:r>
              <a:rPr lang="es-ES_tradnl" sz="1400" dirty="0">
                <a:solidFill>
                  <a:srgbClr val="808080"/>
                </a:solidFill>
                <a:latin typeface="Calibri" pitchFamily="34" charset="0"/>
              </a:rPr>
              <a:t>Regional </a:t>
            </a:r>
          </a:p>
          <a:p>
            <a:pPr>
              <a:spcBef>
                <a:spcPts val="0"/>
              </a:spcBef>
            </a:pPr>
            <a:r>
              <a:rPr lang="es-ES_tradnl" sz="1400" dirty="0" smtClean="0">
                <a:solidFill>
                  <a:srgbClr val="808080"/>
                </a:solidFill>
                <a:latin typeface="Calibri" pitchFamily="34" charset="0"/>
              </a:rPr>
              <a:t>Management</a:t>
            </a:r>
            <a:endParaRPr lang="es-ES_tradnl" sz="1400" dirty="0">
              <a:solidFill>
                <a:srgbClr val="808080"/>
              </a:solidFill>
              <a:latin typeface="Calibri" pitchFamily="34" charset="0"/>
            </a:endParaRPr>
          </a:p>
          <a:p>
            <a:pPr>
              <a:spcBef>
                <a:spcPts val="0"/>
              </a:spcBef>
            </a:pPr>
            <a:r>
              <a:rPr lang="es-ES_tradnl" sz="1400" dirty="0">
                <a:solidFill>
                  <a:srgbClr val="808080"/>
                </a:solidFill>
                <a:latin typeface="Calibri" pitchFamily="34" charset="0"/>
              </a:rPr>
              <a:t>&amp; </a:t>
            </a:r>
            <a:r>
              <a:rPr lang="es-ES_tradnl" sz="1400" dirty="0" smtClean="0">
                <a:solidFill>
                  <a:srgbClr val="808080"/>
                </a:solidFill>
                <a:latin typeface="Calibri" pitchFamily="34" charset="0"/>
              </a:rPr>
              <a:t>Strategy</a:t>
            </a:r>
            <a:endParaRPr lang="es-ES_tradnl" sz="1400" dirty="0">
              <a:solidFill>
                <a:srgbClr val="808080"/>
              </a:solidFill>
              <a:latin typeface="Calibri" pitchFamily="34" charset="0"/>
            </a:endParaRPr>
          </a:p>
        </p:txBody>
      </p:sp>
      <p:sp>
        <p:nvSpPr>
          <p:cNvPr id="22" name="Rounded Rectangle 51"/>
          <p:cNvSpPr>
            <a:spLocks noChangeArrowheads="1"/>
          </p:cNvSpPr>
          <p:nvPr/>
        </p:nvSpPr>
        <p:spPr bwMode="auto">
          <a:xfrm>
            <a:off x="6228184" y="4149080"/>
            <a:ext cx="1738313" cy="904875"/>
          </a:xfrm>
          <a:prstGeom prst="roundRect">
            <a:avLst>
              <a:gd name="adj" fmla="val 16667"/>
            </a:avLst>
          </a:prstGeom>
          <a:solidFill>
            <a:srgbClr val="FFFFFF"/>
          </a:solidFill>
          <a:ln w="38100">
            <a:solidFill>
              <a:srgbClr val="7F7F7F"/>
            </a:solidFill>
            <a:round/>
            <a:headEnd/>
            <a:tailEnd/>
          </a:ln>
        </p:spPr>
        <p:txBody>
          <a:bodyPr wrap="none" anchor="ctr"/>
          <a:lstStyle/>
          <a:p>
            <a:r>
              <a:rPr lang="en-US" sz="1000" dirty="0">
                <a:solidFill>
                  <a:srgbClr val="808080"/>
                </a:solidFill>
                <a:latin typeface="Calibri" pitchFamily="34" charset="0"/>
              </a:rPr>
              <a:t>SMM</a:t>
            </a:r>
          </a:p>
          <a:p>
            <a:pPr>
              <a:spcBef>
                <a:spcPts val="0"/>
              </a:spcBef>
            </a:pPr>
            <a:r>
              <a:rPr lang="en-US" sz="1400" dirty="0">
                <a:solidFill>
                  <a:srgbClr val="808080"/>
                </a:solidFill>
                <a:latin typeface="Calibri" pitchFamily="34" charset="0"/>
              </a:rPr>
              <a:t>Social Media</a:t>
            </a:r>
          </a:p>
          <a:p>
            <a:pPr>
              <a:spcBef>
                <a:spcPts val="0"/>
              </a:spcBef>
            </a:pPr>
            <a:r>
              <a:rPr lang="en-US" sz="1400" dirty="0">
                <a:solidFill>
                  <a:srgbClr val="808080"/>
                </a:solidFill>
                <a:latin typeface="Calibri" pitchFamily="34" charset="0"/>
              </a:rPr>
              <a:t>Marketing</a:t>
            </a:r>
          </a:p>
        </p:txBody>
      </p:sp>
      <p:pic>
        <p:nvPicPr>
          <p:cNvPr id="23" name="Picture 56"/>
          <p:cNvPicPr>
            <a:picLocks noChangeAspect="1"/>
          </p:cNvPicPr>
          <p:nvPr/>
        </p:nvPicPr>
        <p:blipFill>
          <a:blip r:embed="rId3" cstate="print">
            <a:duotone>
              <a:schemeClr val="accent1">
                <a:shade val="45000"/>
                <a:satMod val="135000"/>
              </a:schemeClr>
              <a:prstClr val="white"/>
            </a:duotone>
            <a:extLst>
              <a:ext uri="{BEBA8EAE-BF5A-486C-A8C5-ECC9F3942E4B}">
                <a14:imgProps xmlns:a14="http://schemas.microsoft.com/office/drawing/2010/main" xmlns:p="http://schemas.openxmlformats.org/presentationml/2006/main" xmlns:r="http://schemas.openxmlformats.org/officeDocument/2006/relationships" xmlns:a="http://schemas.openxmlformats.org/drawingml/2006/main" xmlns="">
                  <a14:imgLayer r:embed="rId4">
                    <a14:imgEffect>
                      <a14:saturation sat="0"/>
                    </a14:imgEffect>
                  </a14:imgLayer>
                </a14:imgProps>
              </a:ex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238453" y="4244826"/>
            <a:ext cx="755913" cy="7559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24" name="23 Imagen"/>
          <p:cNvPicPr>
            <a:picLocks noChangeAspect="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242552" y="2653377"/>
            <a:ext cx="625192" cy="545088"/>
          </a:xfrm>
          <a:prstGeom prst="rect">
            <a:avLst/>
          </a:prstGeom>
        </p:spPr>
      </p:pic>
      <p:pic>
        <p:nvPicPr>
          <p:cNvPr id="25" name="24 Imagen"/>
          <p:cNvPicPr>
            <a:picLocks noChangeAspect="1"/>
          </p:cNvPicPr>
          <p:nvPr/>
        </p:nvPicPr>
        <p:blipFill>
          <a:blip r:embed="rId6" cstate="print">
            <a:duotone>
              <a:schemeClr val="accent1">
                <a:shade val="45000"/>
                <a:satMod val="135000"/>
              </a:schemeClr>
              <a:prstClr val="white"/>
            </a:duoton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284465" y="2701966"/>
            <a:ext cx="683146" cy="426947"/>
          </a:xfrm>
          <a:prstGeom prst="rect">
            <a:avLst/>
          </a:prstGeom>
        </p:spPr>
      </p:pic>
      <p:pic>
        <p:nvPicPr>
          <p:cNvPr id="26" name="25 Imagen"/>
          <p:cNvPicPr>
            <a:picLocks noChangeAspect="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619573" y="1413843"/>
            <a:ext cx="707450" cy="707450"/>
          </a:xfrm>
          <a:prstGeom prst="rect">
            <a:avLst/>
          </a:prstGeom>
        </p:spPr>
      </p:pic>
      <p:pic>
        <p:nvPicPr>
          <p:cNvPr id="28" name="27 Imagen"/>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563510" y="5225888"/>
            <a:ext cx="631825" cy="526521"/>
          </a:xfrm>
          <a:prstGeom prst="rect">
            <a:avLst/>
          </a:prstGeom>
        </p:spPr>
      </p:pic>
      <p:pic>
        <p:nvPicPr>
          <p:cNvPr id="43" name="Picture 1" descr="Socialyse_RGBhigh.jpg"/>
          <p:cNvPicPr>
            <a:picLocks noChangeAspect="1"/>
          </p:cNvPicPr>
          <p:nvPr/>
        </p:nvPicPr>
        <p:blipFill>
          <a:blip r:embed="rId9">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47" name="Picture 46" descr="Digg-green-64.png"/>
          <p:cNvPicPr>
            <a:picLocks noChangeAspect="1"/>
          </p:cNvPicPr>
          <p:nvPr/>
        </p:nvPicPr>
        <p:blipFill>
          <a:blip r:embed="rId10">
            <a:duotone>
              <a:schemeClr val="accent1">
                <a:shade val="45000"/>
                <a:satMod val="135000"/>
              </a:schemeClr>
              <a:prstClr val="white"/>
            </a:duoton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115790" y="4382041"/>
            <a:ext cx="588893" cy="588893"/>
          </a:xfrm>
          <a:prstGeom prst="rect">
            <a:avLst/>
          </a:prstGeom>
        </p:spPr>
      </p:pic>
      <p:sp>
        <p:nvSpPr>
          <p:cNvPr id="27" name="Title 1"/>
          <p:cNvSpPr>
            <a:spLocks noGrp="1"/>
          </p:cNvSpPr>
          <p:nvPr>
            <p:ph type="title"/>
          </p:nvPr>
        </p:nvSpPr>
        <p:spPr/>
        <p:txBody>
          <a:bodyPr/>
          <a:lstStyle/>
          <a:p>
            <a:r>
              <a:rPr lang="en-US" b="1" dirty="0" smtClean="0"/>
              <a:t>Servicios</a:t>
            </a:r>
            <a:endParaRPr lang="en-US"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7507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p:txBody>
          <a:bodyPr/>
          <a:lstStyle/>
          <a:p>
            <a:r>
              <a:rPr lang="en-US" b="1" dirty="0" smtClean="0"/>
              <a:t>Market Voices</a:t>
            </a:r>
            <a:endParaRPr lang="en-US" b="1" dirty="0"/>
          </a:p>
        </p:txBody>
      </p:sp>
      <p:sp>
        <p:nvSpPr>
          <p:cNvPr id="2" name="1 Rectángulo"/>
          <p:cNvSpPr/>
          <p:nvPr/>
        </p:nvSpPr>
        <p:spPr>
          <a:xfrm>
            <a:off x="179512" y="1484784"/>
            <a:ext cx="8167863" cy="2308324"/>
          </a:xfrm>
          <a:prstGeom prst="rect">
            <a:avLst/>
          </a:prstGeom>
        </p:spPr>
        <p:txBody>
          <a:bodyPr wrap="square">
            <a:spAutoFit/>
          </a:bodyPr>
          <a:lstStyle/>
          <a:p>
            <a:pPr algn="l"/>
            <a:r>
              <a:rPr lang="es-CO" sz="1800" dirty="0" smtClean="0">
                <a:latin typeface="Century Gothic" pitchFamily="34" charset="0"/>
              </a:rPr>
              <a:t>Es importante hacer seguimiento al ruido que se genera de marca en la web.</a:t>
            </a:r>
          </a:p>
          <a:p>
            <a:pPr algn="l"/>
            <a:r>
              <a:rPr lang="es-CO" sz="1800" dirty="0" smtClean="0">
                <a:latin typeface="Century Gothic" pitchFamily="34" charset="0"/>
              </a:rPr>
              <a:t>Para eso te sirve </a:t>
            </a:r>
            <a:r>
              <a:rPr lang="es-CO" sz="1800" dirty="0" err="1" smtClean="0">
                <a:latin typeface="Century Gothic" pitchFamily="34" charset="0"/>
              </a:rPr>
              <a:t>Market</a:t>
            </a:r>
            <a:r>
              <a:rPr lang="es-CO" sz="1800" dirty="0" smtClean="0">
                <a:latin typeface="Century Gothic" pitchFamily="34" charset="0"/>
              </a:rPr>
              <a:t> </a:t>
            </a:r>
            <a:r>
              <a:rPr lang="es-CO" sz="1800" dirty="0" err="1" smtClean="0">
                <a:latin typeface="Century Gothic" pitchFamily="34" charset="0"/>
              </a:rPr>
              <a:t>Voices</a:t>
            </a:r>
            <a:r>
              <a:rPr lang="es-CO" sz="1800" dirty="0" smtClean="0">
                <a:latin typeface="Century Gothic" pitchFamily="34" charset="0"/>
              </a:rPr>
              <a:t>, para ayudar al cliente a potencializar su marca haciendo un rastreo de lo que usuarios o no-usuarios, hablan del producto o servicio.</a:t>
            </a:r>
          </a:p>
          <a:p>
            <a:pPr algn="l"/>
            <a:r>
              <a:rPr lang="es-CO" sz="1800" dirty="0" smtClean="0">
                <a:latin typeface="Century Gothic" pitchFamily="34" charset="0"/>
              </a:rPr>
              <a:t>Entrega reportes donde podemos obtener un </a:t>
            </a:r>
            <a:r>
              <a:rPr lang="es-CO" sz="1800" dirty="0" err="1" smtClean="0">
                <a:latin typeface="Century Gothic" pitchFamily="34" charset="0"/>
              </a:rPr>
              <a:t>sentiment</a:t>
            </a:r>
            <a:r>
              <a:rPr lang="es-CO" sz="1800" dirty="0" smtClean="0">
                <a:latin typeface="Century Gothic" pitchFamily="34" charset="0"/>
              </a:rPr>
              <a:t> de comentarios </a:t>
            </a:r>
            <a:r>
              <a:rPr lang="es-CO" sz="1800" dirty="0" err="1" smtClean="0">
                <a:latin typeface="Century Gothic" pitchFamily="34" charset="0"/>
              </a:rPr>
              <a:t>positivios</a:t>
            </a:r>
            <a:r>
              <a:rPr lang="es-CO" sz="1800" dirty="0" smtClean="0">
                <a:latin typeface="Century Gothic" pitchFamily="34" charset="0"/>
              </a:rPr>
              <a:t>, negativos o neutros.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19190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p:txBody>
          <a:bodyPr/>
          <a:lstStyle/>
          <a:p>
            <a:r>
              <a:rPr lang="en-US" b="1" dirty="0" smtClean="0"/>
              <a:t>Social Live</a:t>
            </a:r>
            <a:endParaRPr lang="en-US" b="1" dirty="0"/>
          </a:p>
        </p:txBody>
      </p:sp>
      <p:sp>
        <p:nvSpPr>
          <p:cNvPr id="2" name="1 Rectángulo"/>
          <p:cNvSpPr/>
          <p:nvPr/>
        </p:nvSpPr>
        <p:spPr>
          <a:xfrm>
            <a:off x="179512" y="1484784"/>
            <a:ext cx="8167863" cy="1615827"/>
          </a:xfrm>
          <a:prstGeom prst="rect">
            <a:avLst/>
          </a:prstGeom>
        </p:spPr>
        <p:txBody>
          <a:bodyPr wrap="square">
            <a:spAutoFit/>
          </a:bodyPr>
          <a:lstStyle/>
          <a:p>
            <a:pPr algn="l"/>
            <a:r>
              <a:rPr lang="es-CO" sz="1800" dirty="0" smtClean="0">
                <a:latin typeface="Century Gothic" pitchFamily="34" charset="0"/>
              </a:rPr>
              <a:t>El </a:t>
            </a:r>
            <a:r>
              <a:rPr lang="es-CO" sz="1800" dirty="0" err="1" smtClean="0">
                <a:latin typeface="Century Gothic" pitchFamily="34" charset="0"/>
              </a:rPr>
              <a:t>community</a:t>
            </a:r>
            <a:r>
              <a:rPr lang="es-CO" sz="1800" dirty="0" smtClean="0">
                <a:latin typeface="Century Gothic" pitchFamily="34" charset="0"/>
              </a:rPr>
              <a:t> manager es el vocero de la marca en los espacios sociales, por eso este personaje, además de tener mucha creatividad,  es el encargado de estar a la vanguardia de temas de moda y tecnológicos para brindar una innovación a la marca.</a:t>
            </a:r>
          </a:p>
          <a:p>
            <a:pPr algn="l"/>
            <a:endParaRPr lang="es-CO" sz="1800" dirty="0" smtClean="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60747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p:txBody>
          <a:bodyPr/>
          <a:lstStyle/>
          <a:p>
            <a:r>
              <a:rPr lang="en-US" b="1" dirty="0" smtClean="0"/>
              <a:t>Social media marketing</a:t>
            </a:r>
            <a:endParaRPr lang="en-US" b="1" dirty="0"/>
          </a:p>
        </p:txBody>
      </p:sp>
      <p:sp>
        <p:nvSpPr>
          <p:cNvPr id="3" name="2 Rectángulo"/>
          <p:cNvSpPr/>
          <p:nvPr/>
        </p:nvSpPr>
        <p:spPr>
          <a:xfrm>
            <a:off x="576774" y="1997839"/>
            <a:ext cx="7632848" cy="1200329"/>
          </a:xfrm>
          <a:prstGeom prst="rect">
            <a:avLst/>
          </a:prstGeom>
        </p:spPr>
        <p:txBody>
          <a:bodyPr wrap="square">
            <a:spAutoFit/>
          </a:bodyPr>
          <a:lstStyle/>
          <a:p>
            <a:pPr algn="l"/>
            <a:r>
              <a:rPr lang="es-CO" sz="1800" dirty="0">
                <a:latin typeface="Century Gothic" pitchFamily="34" charset="0"/>
              </a:rPr>
              <a:t>Una presencia significativa en redes sociales radica en tener unos objetivos que hagan parte de la estrategia de comunicación general de marca, que tengan como finalidad  fortalecer la relación con el consumidor.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1363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a:xfrm>
            <a:off x="2987824" y="302400"/>
            <a:ext cx="5544616" cy="462304"/>
          </a:xfrm>
        </p:spPr>
        <p:txBody>
          <a:bodyPr/>
          <a:lstStyle/>
          <a:p>
            <a:r>
              <a:rPr lang="en-US" b="1" dirty="0" smtClean="0"/>
              <a:t>Regional management and strategy</a:t>
            </a:r>
            <a:endParaRPr lang="en-US" b="1" dirty="0"/>
          </a:p>
        </p:txBody>
      </p:sp>
      <p:sp>
        <p:nvSpPr>
          <p:cNvPr id="3" name="2 Rectángulo"/>
          <p:cNvSpPr/>
          <p:nvPr/>
        </p:nvSpPr>
        <p:spPr>
          <a:xfrm>
            <a:off x="599140" y="1443883"/>
            <a:ext cx="7632848" cy="1200329"/>
          </a:xfrm>
          <a:prstGeom prst="rect">
            <a:avLst/>
          </a:prstGeom>
        </p:spPr>
        <p:txBody>
          <a:bodyPr wrap="square">
            <a:spAutoFit/>
          </a:bodyPr>
          <a:lstStyle/>
          <a:p>
            <a:pPr algn="l"/>
            <a:r>
              <a:rPr lang="es-CO" sz="1800" dirty="0" err="1" smtClean="0">
                <a:latin typeface="Century Gothic" pitchFamily="34" charset="0"/>
              </a:rPr>
              <a:t>Socialyse</a:t>
            </a:r>
            <a:r>
              <a:rPr lang="es-CO" sz="1800" dirty="0" smtClean="0">
                <a:latin typeface="Century Gothic" pitchFamily="34" charset="0"/>
              </a:rPr>
              <a:t> Colombia le corresponde el manejo de 3 mercados adicionales: Venezuela, Ecuador y Panamá. A nivel estratégico, estamos en capacidad de soportar necesidades en estos 4 países reforzar presencia de marca.</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6542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p:txBody>
          <a:bodyPr/>
          <a:lstStyle/>
          <a:p>
            <a:r>
              <a:rPr lang="en-US" b="1" dirty="0" err="1" smtClean="0"/>
              <a:t>Influenciadores</a:t>
            </a:r>
            <a:endParaRPr lang="en-US" b="1" dirty="0"/>
          </a:p>
        </p:txBody>
      </p:sp>
      <p:sp>
        <p:nvSpPr>
          <p:cNvPr id="3" name="2 Rectángulo"/>
          <p:cNvSpPr/>
          <p:nvPr/>
        </p:nvSpPr>
        <p:spPr>
          <a:xfrm>
            <a:off x="599140" y="1443883"/>
            <a:ext cx="7632848" cy="1200329"/>
          </a:xfrm>
          <a:prstGeom prst="rect">
            <a:avLst/>
          </a:prstGeom>
        </p:spPr>
        <p:txBody>
          <a:bodyPr wrap="square">
            <a:spAutoFit/>
          </a:bodyPr>
          <a:lstStyle/>
          <a:p>
            <a:pPr algn="l"/>
            <a:r>
              <a:rPr lang="es-CO" sz="1800" dirty="0" err="1" smtClean="0">
                <a:latin typeface="Century Gothic" pitchFamily="34" charset="0"/>
              </a:rPr>
              <a:t>Socialyse</a:t>
            </a:r>
            <a:r>
              <a:rPr lang="es-CO" sz="1800" dirty="0" smtClean="0">
                <a:latin typeface="Century Gothic" pitchFamily="34" charset="0"/>
              </a:rPr>
              <a:t> identifica líderes de opinión con influencia, alcance e impacto para dar un apoyo a las diferentes campañas. Ten en cuenta que si logras tener </a:t>
            </a:r>
            <a:r>
              <a:rPr lang="es-CO" sz="1800" dirty="0" err="1" smtClean="0">
                <a:latin typeface="Century Gothic" pitchFamily="34" charset="0"/>
              </a:rPr>
              <a:t>influenciadores</a:t>
            </a:r>
            <a:r>
              <a:rPr lang="es-CO" sz="1800" dirty="0" smtClean="0">
                <a:latin typeface="Century Gothic" pitchFamily="34" charset="0"/>
              </a:rPr>
              <a:t> con los que el usuario se identifique, generarás un impacto emocional más creíble.</a:t>
            </a:r>
            <a:endParaRPr lang="es-CO" sz="1800"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09741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 name="Picture 1" descr="Socialyse_RGBhigh.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524328" y="6021288"/>
            <a:ext cx="1403350" cy="6318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7" name="Title 1"/>
          <p:cNvSpPr>
            <a:spLocks noGrp="1"/>
          </p:cNvSpPr>
          <p:nvPr>
            <p:ph type="title"/>
          </p:nvPr>
        </p:nvSpPr>
        <p:spPr/>
        <p:txBody>
          <a:bodyPr/>
          <a:lstStyle/>
          <a:p>
            <a:r>
              <a:rPr lang="en-US" b="1" dirty="0" err="1" smtClean="0"/>
              <a:t>Aplicativos</a:t>
            </a:r>
            <a:r>
              <a:rPr lang="en-US" b="1" dirty="0" smtClean="0"/>
              <a:t> y </a:t>
            </a:r>
            <a:r>
              <a:rPr lang="en-US" b="1" dirty="0" err="1" smtClean="0"/>
              <a:t>desarrollos</a:t>
            </a:r>
            <a:endParaRPr lang="en-US" b="1" dirty="0"/>
          </a:p>
        </p:txBody>
      </p:sp>
      <p:sp>
        <p:nvSpPr>
          <p:cNvPr id="3" name="2 Rectángulo"/>
          <p:cNvSpPr/>
          <p:nvPr/>
        </p:nvSpPr>
        <p:spPr>
          <a:xfrm>
            <a:off x="599140" y="1443883"/>
            <a:ext cx="7632848" cy="1477328"/>
          </a:xfrm>
          <a:prstGeom prst="rect">
            <a:avLst/>
          </a:prstGeom>
        </p:spPr>
        <p:txBody>
          <a:bodyPr wrap="square">
            <a:spAutoFit/>
          </a:bodyPr>
          <a:lstStyle/>
          <a:p>
            <a:pPr algn="l"/>
            <a:r>
              <a:rPr lang="es-CO" sz="1800" dirty="0" smtClean="0">
                <a:latin typeface="Century Gothic" pitchFamily="34" charset="0"/>
              </a:rPr>
              <a:t>Para generar aún más interacción con los usuarios, es necesario optar por ideas ligadas a aplicaciones donde puedan tener una experiencia diferencial e interactiva en los espacios sociales. Además,  la marca debe contar con una línea gráfica donde los usuarios identifiquen su personalidad en los espacios sociales.</a:t>
            </a:r>
            <a:endParaRPr lang="es-CO" sz="1800"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3620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8"/>
          <p:cNvSpPr>
            <a:spLocks noChangeArrowheads="1"/>
          </p:cNvSpPr>
          <p:nvPr/>
        </p:nvSpPr>
        <p:spPr bwMode="auto">
          <a:xfrm>
            <a:off x="6804025" y="981075"/>
            <a:ext cx="1785938" cy="25542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p>
            <a:pPr algn="l">
              <a:spcBef>
                <a:spcPct val="0"/>
              </a:spcBef>
            </a:pPr>
            <a:r>
              <a:rPr lang="en-US" sz="2000">
                <a:solidFill>
                  <a:srgbClr val="7F7F7F"/>
                </a:solidFill>
                <a:latin typeface="Calibri" pitchFamily="34" charset="0"/>
              </a:rPr>
              <a:t>Thank you!</a:t>
            </a:r>
          </a:p>
          <a:p>
            <a:pPr algn="l">
              <a:spcBef>
                <a:spcPct val="0"/>
              </a:spcBef>
            </a:pPr>
            <a:r>
              <a:rPr lang="en-US" sz="2000">
                <a:solidFill>
                  <a:srgbClr val="7F7F7F"/>
                </a:solidFill>
                <a:latin typeface="Calibri" pitchFamily="34" charset="0"/>
              </a:rPr>
              <a:t>Obrigado!</a:t>
            </a:r>
          </a:p>
          <a:p>
            <a:pPr algn="l">
              <a:spcBef>
                <a:spcPct val="0"/>
              </a:spcBef>
            </a:pPr>
            <a:r>
              <a:rPr lang="en-US" sz="2000">
                <a:solidFill>
                  <a:srgbClr val="7F7F7F"/>
                </a:solidFill>
                <a:latin typeface="Calibri" pitchFamily="34" charset="0"/>
              </a:rPr>
              <a:t>Gracias!</a:t>
            </a:r>
          </a:p>
          <a:p>
            <a:pPr algn="l">
              <a:spcBef>
                <a:spcPct val="0"/>
              </a:spcBef>
            </a:pPr>
            <a:r>
              <a:rPr lang="en-US" sz="2000">
                <a:solidFill>
                  <a:srgbClr val="7F7F7F"/>
                </a:solidFill>
                <a:latin typeface="Calibri" pitchFamily="34" charset="0"/>
              </a:rPr>
              <a:t>Merci!</a:t>
            </a:r>
          </a:p>
          <a:p>
            <a:pPr algn="l">
              <a:spcBef>
                <a:spcPct val="0"/>
              </a:spcBef>
            </a:pPr>
            <a:r>
              <a:rPr lang="en-US" sz="2000">
                <a:solidFill>
                  <a:srgbClr val="7F7F7F"/>
                </a:solidFill>
                <a:latin typeface="Calibri" pitchFamily="34" charset="0"/>
              </a:rPr>
              <a:t>Grazie!</a:t>
            </a:r>
          </a:p>
          <a:p>
            <a:pPr algn="l">
              <a:spcBef>
                <a:spcPct val="0"/>
              </a:spcBef>
            </a:pPr>
            <a:r>
              <a:rPr lang="en-US" sz="2000">
                <a:solidFill>
                  <a:srgbClr val="7F7F7F"/>
                </a:solidFill>
                <a:latin typeface="Calibri" pitchFamily="34" charset="0"/>
              </a:rPr>
              <a:t>Arigatô!</a:t>
            </a:r>
          </a:p>
          <a:p>
            <a:pPr algn="l">
              <a:spcBef>
                <a:spcPct val="0"/>
              </a:spcBef>
            </a:pPr>
            <a:r>
              <a:rPr lang="en-US" sz="2000">
                <a:solidFill>
                  <a:srgbClr val="7F7F7F"/>
                </a:solidFill>
                <a:latin typeface="Calibri" pitchFamily="34" charset="0"/>
              </a:rPr>
              <a:t>Vielen Danke!</a:t>
            </a:r>
          </a:p>
          <a:p>
            <a:pPr algn="l">
              <a:spcBef>
                <a:spcPct val="0"/>
              </a:spcBef>
            </a:pPr>
            <a:r>
              <a:rPr lang="en-US" sz="2000">
                <a:solidFill>
                  <a:srgbClr val="7F7F7F"/>
                </a:solidFill>
                <a:latin typeface="Calibri" pitchFamily="34" charset="0"/>
              </a:rPr>
              <a:t>Terima Kasi!</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6294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Alchemy">
  <a:themeElements>
    <a:clrScheme name="Personalizar 3">
      <a:dk1>
        <a:srgbClr val="4C4C4C"/>
      </a:dk1>
      <a:lt1>
        <a:srgbClr val="FFFFFF"/>
      </a:lt1>
      <a:dk2>
        <a:srgbClr val="82B500"/>
      </a:dk2>
      <a:lt2>
        <a:srgbClr val="FFFFFF"/>
      </a:lt2>
      <a:accent1>
        <a:srgbClr val="96BD00"/>
      </a:accent1>
      <a:accent2>
        <a:srgbClr val="507900"/>
      </a:accent2>
      <a:accent3>
        <a:srgbClr val="1297A8"/>
      </a:accent3>
      <a:accent4>
        <a:srgbClr val="1B7279"/>
      </a:accent4>
      <a:accent5>
        <a:srgbClr val="D37101"/>
      </a:accent5>
      <a:accent6>
        <a:srgbClr val="D3B707"/>
      </a:accent6>
      <a:hlink>
        <a:srgbClr val="86B605"/>
      </a:hlink>
      <a:folHlink>
        <a:srgbClr val="4C7400"/>
      </a:folHlink>
    </a:clrScheme>
    <a:fontScheme name="Alchemy">
      <a:majorFont>
        <a:latin typeface="Verdana"/>
        <a:ea typeface="Osaka"/>
        <a:cs typeface=""/>
      </a:majorFont>
      <a:minorFont>
        <a:latin typeface="Verdana"/>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60" charset="0"/>
            <a:ea typeface="Osaka" pitchFamily="-6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60" charset="0"/>
            <a:ea typeface="Osaka" pitchFamily="-60" charset="-128"/>
          </a:defRPr>
        </a:defPPr>
      </a:lstStyle>
    </a:lnDef>
  </a:objectDefaults>
  <a:extraClrSchemeLst>
    <a:extraClrScheme>
      <a:clrScheme name="Alchemy 1">
        <a:dk1>
          <a:srgbClr val="808080"/>
        </a:dk1>
        <a:lt1>
          <a:srgbClr val="FFFF00"/>
        </a:lt1>
        <a:dk2>
          <a:srgbClr val="1F0769"/>
        </a:dk2>
        <a:lt2>
          <a:srgbClr val="FFFF00"/>
        </a:lt2>
        <a:accent1>
          <a:srgbClr val="821109"/>
        </a:accent1>
        <a:accent2>
          <a:srgbClr val="3C3DB8"/>
        </a:accent2>
        <a:accent3>
          <a:srgbClr val="ABAAB9"/>
        </a:accent3>
        <a:accent4>
          <a:srgbClr val="DADA00"/>
        </a:accent4>
        <a:accent5>
          <a:srgbClr val="C1AAAA"/>
        </a:accent5>
        <a:accent6>
          <a:srgbClr val="3536A6"/>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8443</TotalTime>
  <Words>343</Words>
  <Application>Microsoft Macintosh PowerPoint</Application>
  <PresentationFormat>Presentación en pantalla (4:3)</PresentationFormat>
  <Paragraphs>51</Paragraphs>
  <Slides>9</Slides>
  <Notes>1</Notes>
  <HiddenSlides>0</HiddenSlides>
  <MMClips>0</MMClips>
  <ScaleCrop>false</ScaleCrop>
  <HeadingPairs>
    <vt:vector size="4" baseType="variant">
      <vt:variant>
        <vt:lpstr>Plantilla de diseño</vt:lpstr>
      </vt:variant>
      <vt:variant>
        <vt:i4>1</vt:i4>
      </vt:variant>
      <vt:variant>
        <vt:lpstr>Títulos de diapositiva</vt:lpstr>
      </vt:variant>
      <vt:variant>
        <vt:i4>9</vt:i4>
      </vt:variant>
    </vt:vector>
  </HeadingPairs>
  <TitlesOfParts>
    <vt:vector size="10" baseType="lpstr">
      <vt:lpstr>Alchemy</vt:lpstr>
      <vt:lpstr>Diapositiva 1</vt:lpstr>
      <vt:lpstr>Servicios</vt:lpstr>
      <vt:lpstr>Market Voices</vt:lpstr>
      <vt:lpstr>Social Live</vt:lpstr>
      <vt:lpstr>Social media marketing</vt:lpstr>
      <vt:lpstr>Regional management and strategy</vt:lpstr>
      <vt:lpstr>Influenciadores</vt:lpstr>
      <vt:lpstr>Aplicativos y desarrollos</vt:lpstr>
      <vt:lpstr>Diapositiva 9</vt:lpstr>
    </vt:vector>
  </TitlesOfParts>
  <Company>elena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dc:creator>
  <cp:lastModifiedBy>HM</cp:lastModifiedBy>
  <cp:revision>294</cp:revision>
  <cp:lastPrinted>2009-06-04T09:43:56Z</cp:lastPrinted>
  <dcterms:created xsi:type="dcterms:W3CDTF">2013-05-22T22:17:32Z</dcterms:created>
  <dcterms:modified xsi:type="dcterms:W3CDTF">2013-05-23T17:25:43Z</dcterms:modified>
</cp:coreProperties>
</file>